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39"/>
  </p:notesMasterIdLst>
  <p:handoutMasterIdLst>
    <p:handoutMasterId r:id="rId40"/>
  </p:handoutMasterIdLst>
  <p:sldIdLst>
    <p:sldId id="287" r:id="rId3"/>
    <p:sldId id="289" r:id="rId4"/>
    <p:sldId id="312" r:id="rId5"/>
    <p:sldId id="370" r:id="rId6"/>
    <p:sldId id="313" r:id="rId7"/>
    <p:sldId id="286" r:id="rId8"/>
    <p:sldId id="317" r:id="rId9"/>
    <p:sldId id="369" r:id="rId10"/>
    <p:sldId id="318" r:id="rId11"/>
    <p:sldId id="342" r:id="rId12"/>
    <p:sldId id="344" r:id="rId13"/>
    <p:sldId id="335" r:id="rId14"/>
    <p:sldId id="339" r:id="rId15"/>
    <p:sldId id="361" r:id="rId16"/>
    <p:sldId id="340" r:id="rId17"/>
    <p:sldId id="341" r:id="rId18"/>
    <p:sldId id="362" r:id="rId19"/>
    <p:sldId id="363" r:id="rId20"/>
    <p:sldId id="334" r:id="rId21"/>
    <p:sldId id="322" r:id="rId22"/>
    <p:sldId id="329" r:id="rId23"/>
    <p:sldId id="338" r:id="rId24"/>
    <p:sldId id="365" r:id="rId25"/>
    <p:sldId id="366" r:id="rId26"/>
    <p:sldId id="367" r:id="rId27"/>
    <p:sldId id="364" r:id="rId28"/>
    <p:sldId id="345" r:id="rId29"/>
    <p:sldId id="346" r:id="rId30"/>
    <p:sldId id="347" r:id="rId31"/>
    <p:sldId id="348" r:id="rId32"/>
    <p:sldId id="353" r:id="rId33"/>
    <p:sldId id="355" r:id="rId34"/>
    <p:sldId id="356" r:id="rId35"/>
    <p:sldId id="359" r:id="rId36"/>
    <p:sldId id="357" r:id="rId37"/>
    <p:sldId id="358" r:id="rId38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EEB500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434" autoAdjust="0"/>
  </p:normalViewPr>
  <p:slideViewPr>
    <p:cSldViewPr snapToGrid="0">
      <p:cViewPr varScale="1">
        <p:scale>
          <a:sx n="69" d="100"/>
          <a:sy n="69" d="100"/>
        </p:scale>
        <p:origin x="139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rwakilan%20Aceh\Opini%20Kab-Kota%20se%20-%20Ace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erwakilan%20Aceh\Opini%20LHP%20Kab-Kota%20se%20-%20Aceh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iana's%20Documents\Humas%20&amp;TU\5.%20WEBSITE\2020\Book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914260717410336E-2"/>
          <c:y val="6.4814814814814811E-2"/>
          <c:w val="0.90286351706036749"/>
          <c:h val="0.735771361913094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'LHP 2015-2020'!$A$3</c:f>
              <c:strCache>
                <c:ptCount val="1"/>
                <c:pt idx="0">
                  <c:v>Keuangan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'LHP 2015-2020'!$B$2:$G$2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'LHP 2015-2020'!$B$3:$G$3</c:f>
              <c:numCache>
                <c:formatCode>General</c:formatCode>
                <c:ptCount val="6"/>
                <c:pt idx="0">
                  <c:v>24</c:v>
                </c:pt>
                <c:pt idx="1">
                  <c:v>24</c:v>
                </c:pt>
                <c:pt idx="2">
                  <c:v>24</c:v>
                </c:pt>
                <c:pt idx="3">
                  <c:v>24</c:v>
                </c:pt>
                <c:pt idx="4">
                  <c:v>24</c:v>
                </c:pt>
                <c:pt idx="5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40-4FEA-806F-201DDA1B435B}"/>
            </c:ext>
          </c:extLst>
        </c:ser>
        <c:ser>
          <c:idx val="1"/>
          <c:order val="1"/>
          <c:tx>
            <c:strRef>
              <c:f>'LHP 2015-2020'!$A$4</c:f>
              <c:strCache>
                <c:ptCount val="1"/>
                <c:pt idx="0">
                  <c:v>Kinerja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'LHP 2015-2020'!$B$2:$G$2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'LHP 2015-2020'!$B$4:$G$4</c:f>
              <c:numCache>
                <c:formatCode>General</c:formatCode>
                <c:ptCount val="6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9</c:v>
                </c:pt>
                <c:pt idx="4">
                  <c:v>9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40-4FEA-806F-201DDA1B435B}"/>
            </c:ext>
          </c:extLst>
        </c:ser>
        <c:ser>
          <c:idx val="2"/>
          <c:order val="2"/>
          <c:tx>
            <c:strRef>
              <c:f>'LHP 2015-2020'!$A$5</c:f>
              <c:strCache>
                <c:ptCount val="1"/>
                <c:pt idx="0">
                  <c:v>PDTT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'LHP 2015-2020'!$B$2:$G$2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'LHP 2015-2020'!$B$5:$G$5</c:f>
              <c:numCache>
                <c:formatCode>General</c:formatCode>
                <c:ptCount val="6"/>
                <c:pt idx="0">
                  <c:v>26</c:v>
                </c:pt>
                <c:pt idx="1">
                  <c:v>31</c:v>
                </c:pt>
                <c:pt idx="2">
                  <c:v>26</c:v>
                </c:pt>
                <c:pt idx="3">
                  <c:v>28</c:v>
                </c:pt>
                <c:pt idx="4">
                  <c:v>27</c:v>
                </c:pt>
                <c:pt idx="5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40-4FEA-806F-201DDA1B435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483276815"/>
        <c:axId val="1483273903"/>
      </c:barChart>
      <c:catAx>
        <c:axId val="1483276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3273903"/>
        <c:crosses val="autoZero"/>
        <c:auto val="1"/>
        <c:lblAlgn val="ctr"/>
        <c:lblOffset val="100"/>
        <c:noMultiLvlLbl val="0"/>
      </c:catAx>
      <c:valAx>
        <c:axId val="14832739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32768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262875856414078"/>
          <c:y val="0.92302157110760918"/>
          <c:w val="0.41474236180882018"/>
          <c:h val="7.69784288923908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'Opini LKPD 2015-2021'!$M$5</c:f>
              <c:strCache>
                <c:ptCount val="1"/>
                <c:pt idx="0">
                  <c:v>WTP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'Opini LKPD 2015-2021'!$L$6:$L$12</c:f>
              <c:strCache>
                <c:ptCount val="7"/>
                <c:pt idx="0">
                  <c:v>TA 2015</c:v>
                </c:pt>
                <c:pt idx="1">
                  <c:v>TA 2016</c:v>
                </c:pt>
                <c:pt idx="2">
                  <c:v>TA 2017</c:v>
                </c:pt>
                <c:pt idx="3">
                  <c:v>TA 2018</c:v>
                </c:pt>
                <c:pt idx="4">
                  <c:v>TA 2019</c:v>
                </c:pt>
                <c:pt idx="5">
                  <c:v>TA 2020</c:v>
                </c:pt>
                <c:pt idx="6">
                  <c:v>TA 2021</c:v>
                </c:pt>
              </c:strCache>
            </c:strRef>
          </c:cat>
          <c:val>
            <c:numRef>
              <c:f>'Opini LKPD 2015-2021'!$M$6:$M$12</c:f>
              <c:numCache>
                <c:formatCode>General</c:formatCode>
                <c:ptCount val="7"/>
                <c:pt idx="0">
                  <c:v>22</c:v>
                </c:pt>
                <c:pt idx="1">
                  <c:v>22</c:v>
                </c:pt>
                <c:pt idx="2">
                  <c:v>24</c:v>
                </c:pt>
                <c:pt idx="3">
                  <c:v>24</c:v>
                </c:pt>
                <c:pt idx="4">
                  <c:v>23</c:v>
                </c:pt>
                <c:pt idx="5">
                  <c:v>24</c:v>
                </c:pt>
                <c:pt idx="6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83-40B1-A0C3-C04BB4DA1D7D}"/>
            </c:ext>
          </c:extLst>
        </c:ser>
        <c:ser>
          <c:idx val="1"/>
          <c:order val="1"/>
          <c:tx>
            <c:strRef>
              <c:f>'Opini LKPD 2015-2021'!$N$5</c:f>
              <c:strCache>
                <c:ptCount val="1"/>
                <c:pt idx="0">
                  <c:v>WDP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'Opini LKPD 2015-2021'!$L$6:$L$12</c:f>
              <c:strCache>
                <c:ptCount val="7"/>
                <c:pt idx="0">
                  <c:v>TA 2015</c:v>
                </c:pt>
                <c:pt idx="1">
                  <c:v>TA 2016</c:v>
                </c:pt>
                <c:pt idx="2">
                  <c:v>TA 2017</c:v>
                </c:pt>
                <c:pt idx="3">
                  <c:v>TA 2018</c:v>
                </c:pt>
                <c:pt idx="4">
                  <c:v>TA 2019</c:v>
                </c:pt>
                <c:pt idx="5">
                  <c:v>TA 2020</c:v>
                </c:pt>
                <c:pt idx="6">
                  <c:v>TA 2021</c:v>
                </c:pt>
              </c:strCache>
            </c:strRef>
          </c:cat>
          <c:val>
            <c:numRef>
              <c:f>'Opini LKPD 2015-2021'!$N$6:$N$12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83-40B1-A0C3-C04BB4DA1D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44066367"/>
        <c:axId val="244060543"/>
        <c:axId val="0"/>
      </c:bar3DChart>
      <c:catAx>
        <c:axId val="244066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4060543"/>
        <c:crosses val="autoZero"/>
        <c:auto val="1"/>
        <c:lblAlgn val="ctr"/>
        <c:lblOffset val="100"/>
        <c:noMultiLvlLbl val="0"/>
      </c:catAx>
      <c:valAx>
        <c:axId val="2440605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40663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305555555555555"/>
          <c:y val="0.27274616122086531"/>
          <c:w val="0.69166666666666665"/>
          <c:h val="0.6574074074074074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B650-4739-A4CE-094DF549F05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B650-4739-A4CE-094DF549F05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B650-4739-A4CE-094DF549F05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B650-4739-A4CE-094DF549F05D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 err="1">
                        <a:solidFill>
                          <a:schemeClr val="bg1"/>
                        </a:solidFill>
                      </a:rPr>
                      <a:t>Sesuai</a:t>
                    </a:r>
                    <a:r>
                      <a:rPr lang="en-US" sz="1200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200" dirty="0" err="1">
                        <a:solidFill>
                          <a:schemeClr val="bg1"/>
                        </a:solidFill>
                      </a:rPr>
                      <a:t>Rekomendasi</a:t>
                    </a:r>
                    <a:r>
                      <a:rPr lang="en-US" sz="1200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200" dirty="0" err="1">
                        <a:solidFill>
                          <a:schemeClr val="bg1"/>
                        </a:solidFill>
                      </a:rPr>
                      <a:t>sejumlah</a:t>
                    </a:r>
                    <a:r>
                      <a:rPr lang="en-US" sz="1200" dirty="0">
                        <a:solidFill>
                          <a:schemeClr val="bg1"/>
                        </a:solidFill>
                      </a:rPr>
                      <a:t> 16.417 </a:t>
                    </a:r>
                    <a:r>
                      <a:rPr lang="en-US" sz="1200" dirty="0" err="1">
                        <a:solidFill>
                          <a:schemeClr val="bg1"/>
                        </a:solidFill>
                      </a:rPr>
                      <a:t>rekomendasi</a:t>
                    </a:r>
                    <a:r>
                      <a:rPr lang="en-US" sz="1200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200" dirty="0" err="1">
                        <a:solidFill>
                          <a:schemeClr val="bg1"/>
                        </a:solidFill>
                      </a:rPr>
                      <a:t>atau</a:t>
                    </a:r>
                    <a:r>
                      <a:rPr lang="en-US" sz="1200" dirty="0">
                        <a:solidFill>
                          <a:schemeClr val="bg1"/>
                        </a:solidFill>
                      </a:rPr>
                      <a:t> 77,17%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650-4739-A4CE-094DF549F05D}"/>
                </c:ext>
              </c:extLst>
            </c:dLbl>
            <c:dLbl>
              <c:idx val="1"/>
              <c:layout>
                <c:manualLayout>
                  <c:x val="-2.1805487412376125E-2"/>
                  <c:y val="-7.144797403588999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Belum </a:t>
                    </a:r>
                    <a:r>
                      <a:rPr lang="en-US" dirty="0" err="1"/>
                      <a:t>Sesuai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Rekomendasi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sejumlah</a:t>
                    </a:r>
                    <a:r>
                      <a:rPr lang="en-US" dirty="0"/>
                      <a:t> 4.359 </a:t>
                    </a:r>
                    <a:r>
                      <a:rPr lang="en-US" dirty="0" err="1"/>
                      <a:t>rekomendasi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atau</a:t>
                    </a:r>
                    <a:r>
                      <a:rPr lang="en-US" dirty="0"/>
                      <a:t> 20,40%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650-4739-A4CE-094DF549F05D}"/>
                </c:ext>
              </c:extLst>
            </c:dLbl>
            <c:dLbl>
              <c:idx val="2"/>
              <c:layout>
                <c:manualLayout>
                  <c:x val="-3.8902403291739183E-2"/>
                  <c:y val="-6.7113457879454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Belum </a:t>
                    </a:r>
                    <a:r>
                      <a:rPr lang="en-US" dirty="0" err="1"/>
                      <a:t>Ditindaklanjuti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sejumlah</a:t>
                    </a:r>
                    <a:r>
                      <a:rPr lang="en-US" dirty="0"/>
                      <a:t> 519 </a:t>
                    </a:r>
                    <a:r>
                      <a:rPr lang="en-US" dirty="0" err="1"/>
                      <a:t>rekomendasi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atau</a:t>
                    </a:r>
                    <a:r>
                      <a:rPr lang="en-US" dirty="0"/>
                      <a:t> 2,43%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650-4739-A4CE-094DF549F05D}"/>
                </c:ext>
              </c:extLst>
            </c:dLbl>
            <c:dLbl>
              <c:idx val="3"/>
              <c:layout>
                <c:manualLayout>
                  <c:x val="0.1245460783381135"/>
                  <c:y val="-0.147886526768068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b="0" i="0" baseline="0" dirty="0" err="1">
                        <a:effectLst/>
                      </a:rPr>
                      <a:t>Tidak</a:t>
                    </a:r>
                    <a:r>
                      <a:rPr lang="en-US" sz="1100" b="0" i="0" baseline="0" dirty="0">
                        <a:effectLst/>
                      </a:rPr>
                      <a:t> </a:t>
                    </a:r>
                    <a:r>
                      <a:rPr lang="en-US" sz="1100" b="0" i="0" baseline="0" dirty="0" err="1">
                        <a:effectLst/>
                      </a:rPr>
                      <a:t>Ditindaklanjuti</a:t>
                    </a:r>
                    <a:r>
                      <a:rPr lang="en-US" sz="1100" b="0" i="0" baseline="0" dirty="0">
                        <a:effectLst/>
                      </a:rPr>
                      <a:t> </a:t>
                    </a:r>
                    <a:r>
                      <a:rPr lang="en-US" sz="1100" b="0" i="0" baseline="0" dirty="0" err="1">
                        <a:effectLst/>
                      </a:rPr>
                      <a:t>sejumlah</a:t>
                    </a:r>
                    <a:r>
                      <a:rPr lang="en-US" sz="1100" b="0" i="0" baseline="0" dirty="0">
                        <a:effectLst/>
                      </a:rPr>
                      <a:t> 73 </a:t>
                    </a:r>
                    <a:r>
                      <a:rPr lang="en-US" sz="1100" b="0" i="0" baseline="0" dirty="0" err="1">
                        <a:effectLst/>
                      </a:rPr>
                      <a:t>rekomendasi</a:t>
                    </a:r>
                    <a:r>
                      <a:rPr lang="en-US" sz="1100" b="0" i="0" baseline="0" dirty="0">
                        <a:effectLst/>
                      </a:rPr>
                      <a:t> </a:t>
                    </a:r>
                    <a:r>
                      <a:rPr lang="en-US" sz="1100" b="0" i="0" baseline="0" dirty="0" err="1">
                        <a:effectLst/>
                      </a:rPr>
                      <a:t>atau</a:t>
                    </a:r>
                    <a:r>
                      <a:rPr lang="en-US" sz="1100" b="0" i="0" baseline="0" dirty="0">
                        <a:effectLst/>
                      </a:rPr>
                      <a:t> 0,34%</a:t>
                    </a:r>
                    <a:endParaRPr lang="en-US" sz="1100" dirty="0">
                      <a:effectLst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B650-4739-A4CE-094DF549F0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(Sheet1!$C$6,Sheet1!$E$6,Sheet1!$G$6,Sheet1!$I$6)</c:f>
              <c:numCache>
                <c:formatCode>0.00%</c:formatCode>
                <c:ptCount val="4"/>
                <c:pt idx="0">
                  <c:v>0.69790097418901276</c:v>
                </c:pt>
                <c:pt idx="1">
                  <c:v>0.23084262328010444</c:v>
                </c:pt>
                <c:pt idx="2">
                  <c:v>6.7791503464899067E-2</c:v>
                </c:pt>
                <c:pt idx="3">
                  <c:v>3.4648990659837302E-3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650-4739-A4CE-094DF549F05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0862A9-441E-4BB1-B326-38D3DCD1877C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2B33840-F6F5-4436-BFF4-DFA585BD3124}">
      <dgm:prSet phldrT="[Text]"/>
      <dgm:spPr/>
      <dgm:t>
        <a:bodyPr/>
        <a:lstStyle/>
        <a:p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Pasal</a:t>
          </a:r>
          <a:r>
            <a:rPr lang="en-US" dirty="0">
              <a:latin typeface="Segoe UI Semibold" panose="020B0702040204020203" pitchFamily="34" charset="0"/>
              <a:cs typeface="Segoe UI Semibold" panose="020B0702040204020203" pitchFamily="34" charset="0"/>
            </a:rPr>
            <a:t> 23 E </a:t>
          </a:r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ayat</a:t>
          </a:r>
          <a:r>
            <a:rPr lang="en-US" dirty="0">
              <a:latin typeface="Segoe UI Semibold" panose="020B0702040204020203" pitchFamily="34" charset="0"/>
              <a:cs typeface="Segoe UI Semibold" panose="020B0702040204020203" pitchFamily="34" charset="0"/>
            </a:rPr>
            <a:t> (1)</a:t>
          </a:r>
        </a:p>
      </dgm:t>
    </dgm:pt>
    <dgm:pt modelId="{74ACE5FB-48F1-4160-AE19-0704A1AC39CB}" type="parTrans" cxnId="{04A56A1A-2C8D-4D1C-896B-D06E8F20704B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C331FA3D-5EC1-48A5-8487-86520180F342}" type="sibTrans" cxnId="{04A56A1A-2C8D-4D1C-896B-D06E8F20704B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F6D17293-99B7-4474-A178-E947A22CFF05}">
      <dgm:prSet phldrT="[Text]"/>
      <dgm:spPr/>
      <dgm:t>
        <a:bodyPr/>
        <a:lstStyle/>
        <a:p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Pasal</a:t>
          </a:r>
          <a:r>
            <a:rPr lang="en-US" dirty="0">
              <a:latin typeface="Segoe UI Semibold" panose="020B0702040204020203" pitchFamily="34" charset="0"/>
              <a:cs typeface="Segoe UI Semibold" panose="020B0702040204020203" pitchFamily="34" charset="0"/>
            </a:rPr>
            <a:t> 23 </a:t>
          </a:r>
          <a:r>
            <a:rPr lang="en-US">
              <a:latin typeface="Segoe UI Semibold" panose="020B0702040204020203" pitchFamily="34" charset="0"/>
              <a:cs typeface="Segoe UI Semibold" panose="020B0702040204020203" pitchFamily="34" charset="0"/>
            </a:rPr>
            <a:t>G ayat (1)</a:t>
          </a:r>
          <a:endParaRPr lang="en-US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B5C5160D-68FE-4256-A2BF-C5C262E2DED6}" type="parTrans" cxnId="{F9E8598D-9BB6-4B35-99C0-0FC09A52D307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03FEE7DD-7DB1-4592-A0DA-5A3A09323445}" type="sibTrans" cxnId="{F9E8598D-9BB6-4B35-99C0-0FC09A52D307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C000BBB9-BA7E-4F1F-938C-B584EAC9EBD4}">
      <dgm:prSet phldrT="[Text]"/>
      <dgm:spPr/>
      <dgm:t>
        <a:bodyPr/>
        <a:lstStyle/>
        <a:p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Pasal</a:t>
          </a:r>
          <a:r>
            <a:rPr lang="en-US" dirty="0">
              <a:latin typeface="Segoe UI Semibold" panose="020B0702040204020203" pitchFamily="34" charset="0"/>
              <a:cs typeface="Segoe UI Semibold" panose="020B0702040204020203" pitchFamily="34" charset="0"/>
            </a:rPr>
            <a:t> 23 F </a:t>
          </a:r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ayat</a:t>
          </a:r>
          <a:r>
            <a:rPr lang="en-US" dirty="0">
              <a:latin typeface="Segoe UI Semibold" panose="020B0702040204020203" pitchFamily="34" charset="0"/>
              <a:cs typeface="Segoe UI Semibold" panose="020B0702040204020203" pitchFamily="34" charset="0"/>
            </a:rPr>
            <a:t> (1)</a:t>
          </a:r>
        </a:p>
      </dgm:t>
    </dgm:pt>
    <dgm:pt modelId="{8623A431-69F7-4584-92AD-82649FA0949C}" type="parTrans" cxnId="{382686A2-EC08-4875-81B0-FE1DFE30DD67}">
      <dgm:prSet/>
      <dgm:spPr/>
      <dgm:t>
        <a:bodyPr/>
        <a:lstStyle/>
        <a:p>
          <a:endParaRPr lang="en-US"/>
        </a:p>
      </dgm:t>
    </dgm:pt>
    <dgm:pt modelId="{74E2AD15-274F-4369-A993-0BC0AC133251}" type="sibTrans" cxnId="{382686A2-EC08-4875-81B0-FE1DFE30DD67}">
      <dgm:prSet/>
      <dgm:spPr/>
      <dgm:t>
        <a:bodyPr/>
        <a:lstStyle/>
        <a:p>
          <a:endParaRPr lang="en-US"/>
        </a:p>
      </dgm:t>
    </dgm:pt>
    <dgm:pt modelId="{AFE63FA2-2DBD-474A-9AE3-80CB9770B2A6}">
      <dgm:prSet phldrT="[Text]"/>
      <dgm:spPr/>
      <dgm:t>
        <a:bodyPr/>
        <a:lstStyle/>
        <a:p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Untuk</a:t>
          </a:r>
          <a:r>
            <a:rPr lang="en-US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memeriksa</a:t>
          </a:r>
          <a:r>
            <a:rPr lang="en-US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pengelolaan</a:t>
          </a:r>
          <a:r>
            <a:rPr lang="en-US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dan</a:t>
          </a:r>
          <a:r>
            <a:rPr lang="en-US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tanggung</a:t>
          </a:r>
          <a:r>
            <a:rPr lang="en-US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jawab</a:t>
          </a:r>
          <a:r>
            <a:rPr lang="en-US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keuangan</a:t>
          </a:r>
          <a:r>
            <a:rPr lang="en-US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negara</a:t>
          </a:r>
          <a:r>
            <a:rPr lang="en-US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diadakan</a:t>
          </a:r>
          <a:r>
            <a:rPr lang="en-US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satu</a:t>
          </a:r>
          <a:r>
            <a:rPr lang="en-US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Badan</a:t>
          </a:r>
          <a:r>
            <a:rPr lang="en-US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Pemeriksa</a:t>
          </a:r>
          <a:r>
            <a:rPr lang="en-US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Keuangan</a:t>
          </a:r>
          <a:r>
            <a:rPr lang="en-US" dirty="0">
              <a:latin typeface="Segoe UI Semibold" panose="020B0702040204020203" pitchFamily="34" charset="0"/>
              <a:cs typeface="Segoe UI Semibold" panose="020B0702040204020203" pitchFamily="34" charset="0"/>
            </a:rPr>
            <a:t> yang </a:t>
          </a:r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bebas</a:t>
          </a:r>
          <a:r>
            <a:rPr lang="en-US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dan</a:t>
          </a:r>
          <a:r>
            <a:rPr lang="en-US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mandiri</a:t>
          </a:r>
          <a:endParaRPr lang="en-US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2C9EA462-6E95-4F14-B588-25C193A61E82}" type="parTrans" cxnId="{849B576E-404F-4BCF-9C56-B7679A7E54B5}">
      <dgm:prSet/>
      <dgm:spPr/>
      <dgm:t>
        <a:bodyPr/>
        <a:lstStyle/>
        <a:p>
          <a:endParaRPr lang="en-US"/>
        </a:p>
      </dgm:t>
    </dgm:pt>
    <dgm:pt modelId="{E4FEF164-5F7D-44AB-9F76-32BDC0935B71}" type="sibTrans" cxnId="{849B576E-404F-4BCF-9C56-B7679A7E54B5}">
      <dgm:prSet/>
      <dgm:spPr/>
      <dgm:t>
        <a:bodyPr/>
        <a:lstStyle/>
        <a:p>
          <a:endParaRPr lang="en-US"/>
        </a:p>
      </dgm:t>
    </dgm:pt>
    <dgm:pt modelId="{50815E66-57B7-4E91-A3C6-7224065ABE5E}">
      <dgm:prSet phldrT="[Text]"/>
      <dgm:spPr/>
      <dgm:t>
        <a:bodyPr/>
        <a:lstStyle/>
        <a:p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Anggota</a:t>
          </a:r>
          <a:r>
            <a:rPr lang="en-US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Badan</a:t>
          </a:r>
          <a:r>
            <a:rPr lang="en-US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Pemeriksa</a:t>
          </a:r>
          <a:r>
            <a:rPr lang="en-US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Keuangan</a:t>
          </a:r>
          <a:r>
            <a:rPr lang="en-US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dipilih</a:t>
          </a:r>
          <a:r>
            <a:rPr lang="en-US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oleh</a:t>
          </a:r>
          <a:r>
            <a:rPr lang="en-US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Dewan</a:t>
          </a:r>
          <a:r>
            <a:rPr lang="en-US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Perwakilan</a:t>
          </a:r>
          <a:r>
            <a:rPr lang="en-US" dirty="0">
              <a:latin typeface="Segoe UI Semibold" panose="020B0702040204020203" pitchFamily="34" charset="0"/>
              <a:cs typeface="Segoe UI Semibold" panose="020B0702040204020203" pitchFamily="34" charset="0"/>
            </a:rPr>
            <a:t> Daerah </a:t>
          </a:r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dan</a:t>
          </a:r>
          <a:r>
            <a:rPr lang="en-US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diresmikan</a:t>
          </a:r>
          <a:r>
            <a:rPr lang="en-US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oleh</a:t>
          </a:r>
          <a:r>
            <a:rPr lang="en-US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Presiden</a:t>
          </a:r>
          <a:endParaRPr lang="en-US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9EE1A95E-C27C-4FAF-9A84-AB2D55FC230D}" type="parTrans" cxnId="{422E1658-19F1-4594-9249-A5297317368F}">
      <dgm:prSet/>
      <dgm:spPr/>
      <dgm:t>
        <a:bodyPr/>
        <a:lstStyle/>
        <a:p>
          <a:endParaRPr lang="en-US"/>
        </a:p>
      </dgm:t>
    </dgm:pt>
    <dgm:pt modelId="{FA7A35E0-36E7-4944-82D5-DF9B8A1C666F}" type="sibTrans" cxnId="{422E1658-19F1-4594-9249-A5297317368F}">
      <dgm:prSet/>
      <dgm:spPr/>
      <dgm:t>
        <a:bodyPr/>
        <a:lstStyle/>
        <a:p>
          <a:endParaRPr lang="en-US"/>
        </a:p>
      </dgm:t>
    </dgm:pt>
    <dgm:pt modelId="{9B4DEAA0-7E37-4B65-8CCB-8ACE044983BF}">
      <dgm:prSet phldrT="[Text]"/>
      <dgm:spPr/>
      <dgm:t>
        <a:bodyPr/>
        <a:lstStyle/>
        <a:p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Badan</a:t>
          </a:r>
          <a:r>
            <a:rPr lang="en-US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Pemeriksa</a:t>
          </a:r>
          <a:r>
            <a:rPr lang="en-US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Keuangan</a:t>
          </a:r>
          <a:r>
            <a:rPr lang="en-US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berkedudukan</a:t>
          </a:r>
          <a:r>
            <a:rPr lang="en-US" dirty="0">
              <a:latin typeface="Segoe UI Semibold" panose="020B0702040204020203" pitchFamily="34" charset="0"/>
              <a:cs typeface="Segoe UI Semibold" panose="020B0702040204020203" pitchFamily="34" charset="0"/>
            </a:rPr>
            <a:t> di </a:t>
          </a:r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ibukota</a:t>
          </a:r>
          <a:r>
            <a:rPr lang="en-US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negara</a:t>
          </a:r>
          <a:r>
            <a:rPr lang="en-US" dirty="0">
              <a:latin typeface="Segoe UI Semibold" panose="020B0702040204020203" pitchFamily="34" charset="0"/>
              <a:cs typeface="Segoe UI Semibold" panose="020B0702040204020203" pitchFamily="34" charset="0"/>
            </a:rPr>
            <a:t>, </a:t>
          </a:r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dan</a:t>
          </a:r>
          <a:r>
            <a:rPr lang="en-US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memilliki</a:t>
          </a:r>
          <a:r>
            <a:rPr lang="en-US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perwakilan</a:t>
          </a:r>
          <a:r>
            <a:rPr lang="en-US" dirty="0">
              <a:latin typeface="Segoe UI Semibold" panose="020B0702040204020203" pitchFamily="34" charset="0"/>
              <a:cs typeface="Segoe UI Semibold" panose="020B0702040204020203" pitchFamily="34" charset="0"/>
            </a:rPr>
            <a:t> di </a:t>
          </a:r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setiap</a:t>
          </a:r>
          <a:r>
            <a:rPr lang="en-US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provinsi</a:t>
          </a:r>
          <a:endParaRPr lang="en-US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D12B410D-1FE9-4A2B-BFDC-E5CE4DB6BBA9}" type="parTrans" cxnId="{1714368F-5919-4B5E-BEEA-A9DF5F56408E}">
      <dgm:prSet/>
      <dgm:spPr/>
      <dgm:t>
        <a:bodyPr/>
        <a:lstStyle/>
        <a:p>
          <a:endParaRPr lang="en-US"/>
        </a:p>
      </dgm:t>
    </dgm:pt>
    <dgm:pt modelId="{73271CD5-A231-4F11-A847-EC03D7ACA8A5}" type="sibTrans" cxnId="{1714368F-5919-4B5E-BEEA-A9DF5F56408E}">
      <dgm:prSet/>
      <dgm:spPr/>
      <dgm:t>
        <a:bodyPr/>
        <a:lstStyle/>
        <a:p>
          <a:endParaRPr lang="en-US"/>
        </a:p>
      </dgm:t>
    </dgm:pt>
    <dgm:pt modelId="{47B64A21-89DB-45B8-9BC4-B39157A72676}" type="pres">
      <dgm:prSet presAssocID="{C20862A9-441E-4BB1-B326-38D3DCD1877C}" presName="Name0" presStyleCnt="0">
        <dgm:presLayoutVars>
          <dgm:dir/>
          <dgm:animLvl val="lvl"/>
          <dgm:resizeHandles val="exact"/>
        </dgm:presLayoutVars>
      </dgm:prSet>
      <dgm:spPr/>
    </dgm:pt>
    <dgm:pt modelId="{3158E13A-C2AD-423C-BEBD-CE7985FEE54A}" type="pres">
      <dgm:prSet presAssocID="{72B33840-F6F5-4436-BFF4-DFA585BD3124}" presName="composite" presStyleCnt="0"/>
      <dgm:spPr/>
    </dgm:pt>
    <dgm:pt modelId="{A5F1D714-D887-4042-B217-826EA76DB348}" type="pres">
      <dgm:prSet presAssocID="{72B33840-F6F5-4436-BFF4-DFA585BD312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E5CAAD9-CB21-4963-8141-B64DC8D9B4AC}" type="pres">
      <dgm:prSet presAssocID="{72B33840-F6F5-4436-BFF4-DFA585BD3124}" presName="desTx" presStyleLbl="alignAccFollowNode1" presStyleIdx="0" presStyleCnt="3">
        <dgm:presLayoutVars>
          <dgm:bulletEnabled val="1"/>
        </dgm:presLayoutVars>
      </dgm:prSet>
      <dgm:spPr/>
    </dgm:pt>
    <dgm:pt modelId="{2017C596-2A72-4FFB-94B9-CB4DD41B5BEF}" type="pres">
      <dgm:prSet presAssocID="{C331FA3D-5EC1-48A5-8487-86520180F342}" presName="space" presStyleCnt="0"/>
      <dgm:spPr/>
    </dgm:pt>
    <dgm:pt modelId="{FB60F5FF-B110-4F3F-9A42-13A71339291A}" type="pres">
      <dgm:prSet presAssocID="{C000BBB9-BA7E-4F1F-938C-B584EAC9EBD4}" presName="composite" presStyleCnt="0"/>
      <dgm:spPr/>
    </dgm:pt>
    <dgm:pt modelId="{D6200C1A-9989-48C0-A688-9A20629B20A4}" type="pres">
      <dgm:prSet presAssocID="{C000BBB9-BA7E-4F1F-938C-B584EAC9EBD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4C911FD-7E2A-46FF-A3ED-7B1B26425AC6}" type="pres">
      <dgm:prSet presAssocID="{C000BBB9-BA7E-4F1F-938C-B584EAC9EBD4}" presName="desTx" presStyleLbl="alignAccFollowNode1" presStyleIdx="1" presStyleCnt="3">
        <dgm:presLayoutVars>
          <dgm:bulletEnabled val="1"/>
        </dgm:presLayoutVars>
      </dgm:prSet>
      <dgm:spPr/>
    </dgm:pt>
    <dgm:pt modelId="{D934238B-F8E6-4899-9B59-68D810E51511}" type="pres">
      <dgm:prSet presAssocID="{74E2AD15-274F-4369-A993-0BC0AC133251}" presName="space" presStyleCnt="0"/>
      <dgm:spPr/>
    </dgm:pt>
    <dgm:pt modelId="{293AE154-3D36-4E30-BA3B-96F43C7C2149}" type="pres">
      <dgm:prSet presAssocID="{F6D17293-99B7-4474-A178-E947A22CFF05}" presName="composite" presStyleCnt="0"/>
      <dgm:spPr/>
    </dgm:pt>
    <dgm:pt modelId="{D49F2610-3A25-43B6-A0EB-F8970AF7F617}" type="pres">
      <dgm:prSet presAssocID="{F6D17293-99B7-4474-A178-E947A22CFF0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42F39F0E-0A99-45B9-A345-63DE6FAE4BF9}" type="pres">
      <dgm:prSet presAssocID="{F6D17293-99B7-4474-A178-E947A22CFF0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4A56A1A-2C8D-4D1C-896B-D06E8F20704B}" srcId="{C20862A9-441E-4BB1-B326-38D3DCD1877C}" destId="{72B33840-F6F5-4436-BFF4-DFA585BD3124}" srcOrd="0" destOrd="0" parTransId="{74ACE5FB-48F1-4160-AE19-0704A1AC39CB}" sibTransId="{C331FA3D-5EC1-48A5-8487-86520180F342}"/>
    <dgm:cxn modelId="{E1BA143D-4F37-49C9-BBAD-4BEBCF0AF609}" type="presOf" srcId="{C000BBB9-BA7E-4F1F-938C-B584EAC9EBD4}" destId="{D6200C1A-9989-48C0-A688-9A20629B20A4}" srcOrd="0" destOrd="0" presId="urn:microsoft.com/office/officeart/2005/8/layout/hList1"/>
    <dgm:cxn modelId="{428A1C64-5E4D-4202-9A1D-4371BAB54234}" type="presOf" srcId="{AFE63FA2-2DBD-474A-9AE3-80CB9770B2A6}" destId="{8E5CAAD9-CB21-4963-8141-B64DC8D9B4AC}" srcOrd="0" destOrd="0" presId="urn:microsoft.com/office/officeart/2005/8/layout/hList1"/>
    <dgm:cxn modelId="{6E715B4B-912E-4A3B-B08C-01F493C23F40}" type="presOf" srcId="{9B4DEAA0-7E37-4B65-8CCB-8ACE044983BF}" destId="{42F39F0E-0A99-45B9-A345-63DE6FAE4BF9}" srcOrd="0" destOrd="0" presId="urn:microsoft.com/office/officeart/2005/8/layout/hList1"/>
    <dgm:cxn modelId="{023CDA6C-306E-426C-A9C8-3FA47BAC09F0}" type="presOf" srcId="{F6D17293-99B7-4474-A178-E947A22CFF05}" destId="{D49F2610-3A25-43B6-A0EB-F8970AF7F617}" srcOrd="0" destOrd="0" presId="urn:microsoft.com/office/officeart/2005/8/layout/hList1"/>
    <dgm:cxn modelId="{849B576E-404F-4BCF-9C56-B7679A7E54B5}" srcId="{72B33840-F6F5-4436-BFF4-DFA585BD3124}" destId="{AFE63FA2-2DBD-474A-9AE3-80CB9770B2A6}" srcOrd="0" destOrd="0" parTransId="{2C9EA462-6E95-4F14-B588-25C193A61E82}" sibTransId="{E4FEF164-5F7D-44AB-9F76-32BDC0935B71}"/>
    <dgm:cxn modelId="{422E1658-19F1-4594-9249-A5297317368F}" srcId="{C000BBB9-BA7E-4F1F-938C-B584EAC9EBD4}" destId="{50815E66-57B7-4E91-A3C6-7224065ABE5E}" srcOrd="0" destOrd="0" parTransId="{9EE1A95E-C27C-4FAF-9A84-AB2D55FC230D}" sibTransId="{FA7A35E0-36E7-4944-82D5-DF9B8A1C666F}"/>
    <dgm:cxn modelId="{F9E8598D-9BB6-4B35-99C0-0FC09A52D307}" srcId="{C20862A9-441E-4BB1-B326-38D3DCD1877C}" destId="{F6D17293-99B7-4474-A178-E947A22CFF05}" srcOrd="2" destOrd="0" parTransId="{B5C5160D-68FE-4256-A2BF-C5C262E2DED6}" sibTransId="{03FEE7DD-7DB1-4592-A0DA-5A3A09323445}"/>
    <dgm:cxn modelId="{1714368F-5919-4B5E-BEEA-A9DF5F56408E}" srcId="{F6D17293-99B7-4474-A178-E947A22CFF05}" destId="{9B4DEAA0-7E37-4B65-8CCB-8ACE044983BF}" srcOrd="0" destOrd="0" parTransId="{D12B410D-1FE9-4A2B-BFDC-E5CE4DB6BBA9}" sibTransId="{73271CD5-A231-4F11-A847-EC03D7ACA8A5}"/>
    <dgm:cxn modelId="{0745829D-BA8E-430D-8EEA-2AC739DC7BD2}" type="presOf" srcId="{C20862A9-441E-4BB1-B326-38D3DCD1877C}" destId="{47B64A21-89DB-45B8-9BC4-B39157A72676}" srcOrd="0" destOrd="0" presId="urn:microsoft.com/office/officeart/2005/8/layout/hList1"/>
    <dgm:cxn modelId="{382686A2-EC08-4875-81B0-FE1DFE30DD67}" srcId="{C20862A9-441E-4BB1-B326-38D3DCD1877C}" destId="{C000BBB9-BA7E-4F1F-938C-B584EAC9EBD4}" srcOrd="1" destOrd="0" parTransId="{8623A431-69F7-4584-92AD-82649FA0949C}" sibTransId="{74E2AD15-274F-4369-A993-0BC0AC133251}"/>
    <dgm:cxn modelId="{2E758DB5-0B08-4886-BA36-02DA5818F036}" type="presOf" srcId="{50815E66-57B7-4E91-A3C6-7224065ABE5E}" destId="{D4C911FD-7E2A-46FF-A3ED-7B1B26425AC6}" srcOrd="0" destOrd="0" presId="urn:microsoft.com/office/officeart/2005/8/layout/hList1"/>
    <dgm:cxn modelId="{357974C7-9A3C-4802-8D05-52B0517AA491}" type="presOf" srcId="{72B33840-F6F5-4436-BFF4-DFA585BD3124}" destId="{A5F1D714-D887-4042-B217-826EA76DB348}" srcOrd="0" destOrd="0" presId="urn:microsoft.com/office/officeart/2005/8/layout/hList1"/>
    <dgm:cxn modelId="{0CA8FBCD-99E3-4580-91EC-2C6FC624592E}" type="presParOf" srcId="{47B64A21-89DB-45B8-9BC4-B39157A72676}" destId="{3158E13A-C2AD-423C-BEBD-CE7985FEE54A}" srcOrd="0" destOrd="0" presId="urn:microsoft.com/office/officeart/2005/8/layout/hList1"/>
    <dgm:cxn modelId="{EF5246F3-2FD3-42C0-ABED-F43AD85CC7AE}" type="presParOf" srcId="{3158E13A-C2AD-423C-BEBD-CE7985FEE54A}" destId="{A5F1D714-D887-4042-B217-826EA76DB348}" srcOrd="0" destOrd="0" presId="urn:microsoft.com/office/officeart/2005/8/layout/hList1"/>
    <dgm:cxn modelId="{FE742723-2B4A-43A9-B142-F7C2F07C6116}" type="presParOf" srcId="{3158E13A-C2AD-423C-BEBD-CE7985FEE54A}" destId="{8E5CAAD9-CB21-4963-8141-B64DC8D9B4AC}" srcOrd="1" destOrd="0" presId="urn:microsoft.com/office/officeart/2005/8/layout/hList1"/>
    <dgm:cxn modelId="{6AB6E0AB-2488-4A13-9339-C1880913E4D8}" type="presParOf" srcId="{47B64A21-89DB-45B8-9BC4-B39157A72676}" destId="{2017C596-2A72-4FFB-94B9-CB4DD41B5BEF}" srcOrd="1" destOrd="0" presId="urn:microsoft.com/office/officeart/2005/8/layout/hList1"/>
    <dgm:cxn modelId="{F4C92E16-0472-4E0E-86F5-A9143A084610}" type="presParOf" srcId="{47B64A21-89DB-45B8-9BC4-B39157A72676}" destId="{FB60F5FF-B110-4F3F-9A42-13A71339291A}" srcOrd="2" destOrd="0" presId="urn:microsoft.com/office/officeart/2005/8/layout/hList1"/>
    <dgm:cxn modelId="{80935EF4-1497-468E-8036-FCD6A6D3B309}" type="presParOf" srcId="{FB60F5FF-B110-4F3F-9A42-13A71339291A}" destId="{D6200C1A-9989-48C0-A688-9A20629B20A4}" srcOrd="0" destOrd="0" presId="urn:microsoft.com/office/officeart/2005/8/layout/hList1"/>
    <dgm:cxn modelId="{67AF5D39-6D31-45B5-9409-657BF58F787B}" type="presParOf" srcId="{FB60F5FF-B110-4F3F-9A42-13A71339291A}" destId="{D4C911FD-7E2A-46FF-A3ED-7B1B26425AC6}" srcOrd="1" destOrd="0" presId="urn:microsoft.com/office/officeart/2005/8/layout/hList1"/>
    <dgm:cxn modelId="{D48773CD-A300-407F-B22E-DFC9EDC6FE79}" type="presParOf" srcId="{47B64A21-89DB-45B8-9BC4-B39157A72676}" destId="{D934238B-F8E6-4899-9B59-68D810E51511}" srcOrd="3" destOrd="0" presId="urn:microsoft.com/office/officeart/2005/8/layout/hList1"/>
    <dgm:cxn modelId="{AFC26AB5-8C25-4FBA-9641-0373EDA825DF}" type="presParOf" srcId="{47B64A21-89DB-45B8-9BC4-B39157A72676}" destId="{293AE154-3D36-4E30-BA3B-96F43C7C2149}" srcOrd="4" destOrd="0" presId="urn:microsoft.com/office/officeart/2005/8/layout/hList1"/>
    <dgm:cxn modelId="{72CB2E62-4006-4536-9804-5363544E1499}" type="presParOf" srcId="{293AE154-3D36-4E30-BA3B-96F43C7C2149}" destId="{D49F2610-3A25-43B6-A0EB-F8970AF7F617}" srcOrd="0" destOrd="0" presId="urn:microsoft.com/office/officeart/2005/8/layout/hList1"/>
    <dgm:cxn modelId="{1342DDA8-D436-4250-8D19-A94FAE8EC320}" type="presParOf" srcId="{293AE154-3D36-4E30-BA3B-96F43C7C2149}" destId="{42F39F0E-0A99-45B9-A345-63DE6FAE4BF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B72B61-B3AE-441E-BFE4-378E044D12E3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3CA52E0-8411-4157-8292-7FA1A7BD04F4}">
      <dgm:prSet phldrT="[Text]"/>
      <dgm:spPr/>
      <dgm:t>
        <a:bodyPr/>
        <a:lstStyle/>
        <a:p>
          <a:r>
            <a:rPr lang="id-ID" dirty="0">
              <a:latin typeface="Segoe UI Semibold" panose="020B0702040204020203" pitchFamily="34" charset="0"/>
              <a:cs typeface="Segoe UI Semibold" panose="020B0702040204020203" pitchFamily="34" charset="0"/>
            </a:rPr>
            <a:t>Pemeriksaan Keuangan</a:t>
          </a:r>
          <a:endParaRPr lang="en-US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FED87CF1-609B-4C6D-A193-7E3E54D8A167}" type="parTrans" cxnId="{50495B2A-7399-41C3-9D7C-7A68DE3A95D7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BF991B1F-C4B1-4A06-A02B-AB30B9FD5D9F}" type="sibTrans" cxnId="{50495B2A-7399-41C3-9D7C-7A68DE3A95D7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5081DB0A-D738-48DF-B5AF-A2CF9B6B52CD}">
      <dgm:prSet phldrT="[Text]"/>
      <dgm:spPr/>
      <dgm:t>
        <a:bodyPr/>
        <a:lstStyle/>
        <a:p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Opini</a:t>
          </a:r>
          <a:r>
            <a:rPr lang="en-US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atas</a:t>
          </a:r>
          <a:r>
            <a:rPr lang="en-US" dirty="0">
              <a:latin typeface="Segoe UI Semibold" panose="020B0702040204020203" pitchFamily="34" charset="0"/>
              <a:cs typeface="Segoe UI Semibold" panose="020B0702040204020203" pitchFamily="34" charset="0"/>
            </a:rPr>
            <a:t> LK</a:t>
          </a:r>
        </a:p>
      </dgm:t>
    </dgm:pt>
    <dgm:pt modelId="{EEB74F2F-909B-4747-8378-CD987C53ABB4}" type="parTrans" cxnId="{2C3D1022-DF83-46E4-B79B-D73D5B68B898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1B3BD7E5-08D4-4E98-8DB7-3ECEF7EB2955}" type="sibTrans" cxnId="{2C3D1022-DF83-46E4-B79B-D73D5B68B898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B2395220-5006-4F07-969F-61B4A50B327F}">
      <dgm:prSet phldrT="[Text]"/>
      <dgm:spPr/>
      <dgm:t>
        <a:bodyPr/>
        <a:lstStyle/>
        <a:p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Sistem</a:t>
          </a:r>
          <a:r>
            <a:rPr lang="en-US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Pengendalian</a:t>
          </a:r>
          <a:r>
            <a:rPr lang="en-US" dirty="0">
              <a:latin typeface="Segoe UI Semibold" panose="020B0702040204020203" pitchFamily="34" charset="0"/>
              <a:cs typeface="Segoe UI Semibold" panose="020B0702040204020203" pitchFamily="34" charset="0"/>
            </a:rPr>
            <a:t> Intern</a:t>
          </a:r>
        </a:p>
      </dgm:t>
    </dgm:pt>
    <dgm:pt modelId="{CC384D59-DD6F-44A6-9560-0EE51700555A}" type="parTrans" cxnId="{0F9583C0-8703-4C40-9E13-AAC946D61F85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D493A643-5412-49B0-B224-6A403761EBC0}" type="sibTrans" cxnId="{0F9583C0-8703-4C40-9E13-AAC946D61F85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A3F58E95-42E0-41C4-B9B7-01F30558F7D8}">
      <dgm:prSet phldrT="[Text]"/>
      <dgm:spPr/>
      <dgm:t>
        <a:bodyPr/>
        <a:lstStyle/>
        <a:p>
          <a:r>
            <a:rPr lang="id-ID" dirty="0">
              <a:latin typeface="Segoe UI Semibold" panose="020B0702040204020203" pitchFamily="34" charset="0"/>
              <a:cs typeface="Segoe UI Semibold" panose="020B0702040204020203" pitchFamily="34" charset="0"/>
            </a:rPr>
            <a:t>Pemeriksaan Kinerja</a:t>
          </a:r>
          <a:endParaRPr lang="en-US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0D53B77A-886C-4664-BA83-6A429C5AA450}" type="parTrans" cxnId="{B9795490-2BB4-4E3F-9BF4-5AB6135507F5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968D798A-0662-4D89-BFED-9F6851F66AFA}" type="sibTrans" cxnId="{B9795490-2BB4-4E3F-9BF4-5AB6135507F5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3E636778-805D-4092-ACCD-925FCDD4A338}">
      <dgm:prSet phldrT="[Text]"/>
      <dgm:spPr/>
      <dgm:t>
        <a:bodyPr/>
        <a:lstStyle/>
        <a:p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Efisiensi</a:t>
          </a:r>
          <a:endParaRPr lang="en-US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EC02233A-7955-4F14-920B-BC289766A25E}" type="parTrans" cxnId="{2D5F6B85-0864-4818-95D3-8CAC7E2DCBA4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5E8B56AC-92CF-4783-BB5C-4BBF57F8890D}" type="sibTrans" cxnId="{2D5F6B85-0864-4818-95D3-8CAC7E2DCBA4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E8B5B1E2-8C04-424C-9712-52B15B177096}">
      <dgm:prSet phldrT="[Text]"/>
      <dgm:spPr/>
      <dgm:t>
        <a:bodyPr/>
        <a:lstStyle/>
        <a:p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Efektifitas</a:t>
          </a:r>
          <a:r>
            <a:rPr lang="en-US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</a:p>
      </dgm:t>
    </dgm:pt>
    <dgm:pt modelId="{E18A9E67-F93C-4CAE-B65A-6E8DF96DFDA6}" type="parTrans" cxnId="{E956D71D-EADF-406C-AAE9-17E36F60B435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871C96C8-AD3A-4E98-85A6-6D7B86B819FF}" type="sibTrans" cxnId="{E956D71D-EADF-406C-AAE9-17E36F60B435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EBAEAD1B-D952-44DD-9342-D9A5745CF95E}">
      <dgm:prSet phldrT="[Text]"/>
      <dgm:spPr/>
      <dgm:t>
        <a:bodyPr/>
        <a:lstStyle/>
        <a:p>
          <a:r>
            <a:rPr lang="id-ID" dirty="0">
              <a:latin typeface="Segoe UI Semibold" panose="020B0702040204020203" pitchFamily="34" charset="0"/>
              <a:cs typeface="Segoe UI Semibold" panose="020B0702040204020203" pitchFamily="34" charset="0"/>
            </a:rPr>
            <a:t>P</a:t>
          </a:r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emeriksaan</a:t>
          </a:r>
          <a:r>
            <a:rPr lang="en-US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Dengan</a:t>
          </a:r>
          <a:r>
            <a:rPr lang="en-US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Tujuan</a:t>
          </a:r>
          <a:r>
            <a:rPr lang="en-US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Tertentu</a:t>
          </a:r>
          <a:endParaRPr lang="en-US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2D527E0F-8C99-4084-902B-7518915A8020}" type="parTrans" cxnId="{F5AAF079-5887-41D5-B195-802B6ED60F44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97E9FEC3-2193-4CC7-8B6C-9F34BF7B8E5E}" type="sibTrans" cxnId="{F5AAF079-5887-41D5-B195-802B6ED60F44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9C69BE02-2B6A-438C-BB6D-9525B2E113C1}">
      <dgm:prSet phldrT="[Text]"/>
      <dgm:spPr/>
      <dgm:t>
        <a:bodyPr/>
        <a:lstStyle/>
        <a:p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Selain</a:t>
          </a:r>
          <a:r>
            <a:rPr lang="en-US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pemeriksaan</a:t>
          </a:r>
          <a:r>
            <a:rPr lang="en-US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keuangan</a:t>
          </a:r>
          <a:r>
            <a:rPr lang="en-US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dan</a:t>
          </a:r>
          <a:r>
            <a:rPr lang="en-US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kinerja</a:t>
          </a:r>
          <a:endParaRPr lang="en-US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238BB87E-3BA7-4384-954C-17FBD81D7D08}" type="parTrans" cxnId="{CCD495EF-BF74-4D55-A37C-FC6830DFC68D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7DAE2F8B-C6A2-47E2-816C-4E10D69776A5}" type="sibTrans" cxnId="{CCD495EF-BF74-4D55-A37C-FC6830DFC68D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A01C752F-0A19-4501-953A-0EF82E41A9C5}">
      <dgm:prSet phldrT="[Text]"/>
      <dgm:spPr/>
      <dgm:t>
        <a:bodyPr/>
        <a:lstStyle/>
        <a:p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Kepatuhan</a:t>
          </a:r>
          <a:r>
            <a:rPr lang="en-US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Terhadap</a:t>
          </a:r>
          <a:r>
            <a:rPr lang="en-US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Peraturan</a:t>
          </a:r>
          <a:r>
            <a:rPr lang="en-US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Perundang-undangan</a:t>
          </a:r>
          <a:endParaRPr lang="en-US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8281E78D-C2E6-48B7-B2FF-B2F012A2862F}" type="parTrans" cxnId="{DEC2F0D7-15B9-421A-9133-CCC92D176FAD}">
      <dgm:prSet/>
      <dgm:spPr/>
      <dgm:t>
        <a:bodyPr/>
        <a:lstStyle/>
        <a:p>
          <a:endParaRPr lang="en-US"/>
        </a:p>
      </dgm:t>
    </dgm:pt>
    <dgm:pt modelId="{7CFE9503-5C16-4883-A186-E150480798FB}" type="sibTrans" cxnId="{DEC2F0D7-15B9-421A-9133-CCC92D176FAD}">
      <dgm:prSet/>
      <dgm:spPr/>
      <dgm:t>
        <a:bodyPr/>
        <a:lstStyle/>
        <a:p>
          <a:endParaRPr lang="en-US"/>
        </a:p>
      </dgm:t>
    </dgm:pt>
    <dgm:pt modelId="{58F08BE0-9921-49D2-BE8C-790B9E3911DE}">
      <dgm:prSet phldrT="[Text]"/>
      <dgm:spPr/>
      <dgm:t>
        <a:bodyPr/>
        <a:lstStyle/>
        <a:p>
          <a:r>
            <a:rPr lang="en-US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Ekonomi</a:t>
          </a:r>
          <a:endParaRPr lang="en-US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D616D269-B80B-4329-BE12-672A9A7EE4FD}" type="parTrans" cxnId="{A2CA856A-891E-4C06-A4FE-7EEBCBE0A579}">
      <dgm:prSet/>
      <dgm:spPr/>
      <dgm:t>
        <a:bodyPr/>
        <a:lstStyle/>
        <a:p>
          <a:endParaRPr lang="en-US"/>
        </a:p>
      </dgm:t>
    </dgm:pt>
    <dgm:pt modelId="{BDE5AB4B-6989-4088-8084-FD4DB6BD353F}" type="sibTrans" cxnId="{A2CA856A-891E-4C06-A4FE-7EEBCBE0A579}">
      <dgm:prSet/>
      <dgm:spPr/>
      <dgm:t>
        <a:bodyPr/>
        <a:lstStyle/>
        <a:p>
          <a:endParaRPr lang="en-US"/>
        </a:p>
      </dgm:t>
    </dgm:pt>
    <dgm:pt modelId="{A14150E0-F604-4381-9F7E-8830B4C6DF63}" type="pres">
      <dgm:prSet presAssocID="{1EB72B61-B3AE-441E-BFE4-378E044D12E3}" presName="theList" presStyleCnt="0">
        <dgm:presLayoutVars>
          <dgm:dir/>
          <dgm:animLvl val="lvl"/>
          <dgm:resizeHandles val="exact"/>
        </dgm:presLayoutVars>
      </dgm:prSet>
      <dgm:spPr/>
    </dgm:pt>
    <dgm:pt modelId="{55743FE5-3732-49FE-B10A-7748513842A9}" type="pres">
      <dgm:prSet presAssocID="{63CA52E0-8411-4157-8292-7FA1A7BD04F4}" presName="compNode" presStyleCnt="0"/>
      <dgm:spPr/>
    </dgm:pt>
    <dgm:pt modelId="{6BF195EF-CFC7-4910-826C-8D3236AD9BE7}" type="pres">
      <dgm:prSet presAssocID="{63CA52E0-8411-4157-8292-7FA1A7BD04F4}" presName="aNode" presStyleLbl="bgShp" presStyleIdx="0" presStyleCnt="3"/>
      <dgm:spPr/>
    </dgm:pt>
    <dgm:pt modelId="{EBB7DF92-EA02-4C01-BDBB-9C6AE3F23710}" type="pres">
      <dgm:prSet presAssocID="{63CA52E0-8411-4157-8292-7FA1A7BD04F4}" presName="textNode" presStyleLbl="bgShp" presStyleIdx="0" presStyleCnt="3"/>
      <dgm:spPr/>
    </dgm:pt>
    <dgm:pt modelId="{C7A0C7DB-3A83-4573-AE3E-A8C599B6D705}" type="pres">
      <dgm:prSet presAssocID="{63CA52E0-8411-4157-8292-7FA1A7BD04F4}" presName="compChildNode" presStyleCnt="0"/>
      <dgm:spPr/>
    </dgm:pt>
    <dgm:pt modelId="{87AEA005-BAEF-4CB0-9584-82EC3F07E639}" type="pres">
      <dgm:prSet presAssocID="{63CA52E0-8411-4157-8292-7FA1A7BD04F4}" presName="theInnerList" presStyleCnt="0"/>
      <dgm:spPr/>
    </dgm:pt>
    <dgm:pt modelId="{085A136A-8B94-4287-A85A-60637E58C04B}" type="pres">
      <dgm:prSet presAssocID="{5081DB0A-D738-48DF-B5AF-A2CF9B6B52CD}" presName="childNode" presStyleLbl="node1" presStyleIdx="0" presStyleCnt="7">
        <dgm:presLayoutVars>
          <dgm:bulletEnabled val="1"/>
        </dgm:presLayoutVars>
      </dgm:prSet>
      <dgm:spPr/>
    </dgm:pt>
    <dgm:pt modelId="{95CEFAE5-876F-4F26-8A3B-40EFA394A5DC}" type="pres">
      <dgm:prSet presAssocID="{5081DB0A-D738-48DF-B5AF-A2CF9B6B52CD}" presName="aSpace2" presStyleCnt="0"/>
      <dgm:spPr/>
    </dgm:pt>
    <dgm:pt modelId="{D0D141A0-C371-425A-B875-703A579DD651}" type="pres">
      <dgm:prSet presAssocID="{B2395220-5006-4F07-969F-61B4A50B327F}" presName="childNode" presStyleLbl="node1" presStyleIdx="1" presStyleCnt="7">
        <dgm:presLayoutVars>
          <dgm:bulletEnabled val="1"/>
        </dgm:presLayoutVars>
      </dgm:prSet>
      <dgm:spPr/>
    </dgm:pt>
    <dgm:pt modelId="{94CE659B-34FE-40C8-8A4A-7BA714AF80E1}" type="pres">
      <dgm:prSet presAssocID="{B2395220-5006-4F07-969F-61B4A50B327F}" presName="aSpace2" presStyleCnt="0"/>
      <dgm:spPr/>
    </dgm:pt>
    <dgm:pt modelId="{9621A92B-6380-4778-9E0B-4B65E5EB7AA0}" type="pres">
      <dgm:prSet presAssocID="{A01C752F-0A19-4501-953A-0EF82E41A9C5}" presName="childNode" presStyleLbl="node1" presStyleIdx="2" presStyleCnt="7">
        <dgm:presLayoutVars>
          <dgm:bulletEnabled val="1"/>
        </dgm:presLayoutVars>
      </dgm:prSet>
      <dgm:spPr/>
    </dgm:pt>
    <dgm:pt modelId="{0B0370EE-38DD-4270-BF66-8350D4C3A710}" type="pres">
      <dgm:prSet presAssocID="{63CA52E0-8411-4157-8292-7FA1A7BD04F4}" presName="aSpace" presStyleCnt="0"/>
      <dgm:spPr/>
    </dgm:pt>
    <dgm:pt modelId="{2612C132-341E-48E0-AAF3-B310E32C5271}" type="pres">
      <dgm:prSet presAssocID="{A3F58E95-42E0-41C4-B9B7-01F30558F7D8}" presName="compNode" presStyleCnt="0"/>
      <dgm:spPr/>
    </dgm:pt>
    <dgm:pt modelId="{738FB86F-5660-453D-B786-52239074DE8D}" type="pres">
      <dgm:prSet presAssocID="{A3F58E95-42E0-41C4-B9B7-01F30558F7D8}" presName="aNode" presStyleLbl="bgShp" presStyleIdx="1" presStyleCnt="3"/>
      <dgm:spPr/>
    </dgm:pt>
    <dgm:pt modelId="{93C77035-F972-4737-BDC6-685183C63380}" type="pres">
      <dgm:prSet presAssocID="{A3F58E95-42E0-41C4-B9B7-01F30558F7D8}" presName="textNode" presStyleLbl="bgShp" presStyleIdx="1" presStyleCnt="3"/>
      <dgm:spPr/>
    </dgm:pt>
    <dgm:pt modelId="{79C29BD1-860D-477A-8726-A25CB83F58CE}" type="pres">
      <dgm:prSet presAssocID="{A3F58E95-42E0-41C4-B9B7-01F30558F7D8}" presName="compChildNode" presStyleCnt="0"/>
      <dgm:spPr/>
    </dgm:pt>
    <dgm:pt modelId="{A99D58A6-89BD-4ECD-ACD5-EE9FD69272AD}" type="pres">
      <dgm:prSet presAssocID="{A3F58E95-42E0-41C4-B9B7-01F30558F7D8}" presName="theInnerList" presStyleCnt="0"/>
      <dgm:spPr/>
    </dgm:pt>
    <dgm:pt modelId="{BC89D8C2-14FF-49DD-84AC-976DB88E0138}" type="pres">
      <dgm:prSet presAssocID="{58F08BE0-9921-49D2-BE8C-790B9E3911DE}" presName="childNode" presStyleLbl="node1" presStyleIdx="3" presStyleCnt="7">
        <dgm:presLayoutVars>
          <dgm:bulletEnabled val="1"/>
        </dgm:presLayoutVars>
      </dgm:prSet>
      <dgm:spPr/>
    </dgm:pt>
    <dgm:pt modelId="{503068F1-823D-4006-9137-B324E4EAE82C}" type="pres">
      <dgm:prSet presAssocID="{58F08BE0-9921-49D2-BE8C-790B9E3911DE}" presName="aSpace2" presStyleCnt="0"/>
      <dgm:spPr/>
    </dgm:pt>
    <dgm:pt modelId="{56370358-28AA-47AD-BE68-E7E63ABF73A9}" type="pres">
      <dgm:prSet presAssocID="{3E636778-805D-4092-ACCD-925FCDD4A338}" presName="childNode" presStyleLbl="node1" presStyleIdx="4" presStyleCnt="7">
        <dgm:presLayoutVars>
          <dgm:bulletEnabled val="1"/>
        </dgm:presLayoutVars>
      </dgm:prSet>
      <dgm:spPr/>
    </dgm:pt>
    <dgm:pt modelId="{D26BE6F5-3921-40A1-AFEF-D3B0D6F3B932}" type="pres">
      <dgm:prSet presAssocID="{3E636778-805D-4092-ACCD-925FCDD4A338}" presName="aSpace2" presStyleCnt="0"/>
      <dgm:spPr/>
    </dgm:pt>
    <dgm:pt modelId="{F9B73DC5-0B86-4832-8536-5E56E368F0D2}" type="pres">
      <dgm:prSet presAssocID="{E8B5B1E2-8C04-424C-9712-52B15B177096}" presName="childNode" presStyleLbl="node1" presStyleIdx="5" presStyleCnt="7">
        <dgm:presLayoutVars>
          <dgm:bulletEnabled val="1"/>
        </dgm:presLayoutVars>
      </dgm:prSet>
      <dgm:spPr/>
    </dgm:pt>
    <dgm:pt modelId="{F92738E3-2C0A-4609-85F5-10BAB277D14A}" type="pres">
      <dgm:prSet presAssocID="{A3F58E95-42E0-41C4-B9B7-01F30558F7D8}" presName="aSpace" presStyleCnt="0"/>
      <dgm:spPr/>
    </dgm:pt>
    <dgm:pt modelId="{B502FCAC-482E-4792-8C13-2E643BFCBECE}" type="pres">
      <dgm:prSet presAssocID="{EBAEAD1B-D952-44DD-9342-D9A5745CF95E}" presName="compNode" presStyleCnt="0"/>
      <dgm:spPr/>
    </dgm:pt>
    <dgm:pt modelId="{2CF6289E-96B8-4D3A-ABCF-C8E0E50AD09F}" type="pres">
      <dgm:prSet presAssocID="{EBAEAD1B-D952-44DD-9342-D9A5745CF95E}" presName="aNode" presStyleLbl="bgShp" presStyleIdx="2" presStyleCnt="3"/>
      <dgm:spPr/>
    </dgm:pt>
    <dgm:pt modelId="{80FE31E8-8918-4F6E-8C2B-D0BE02038351}" type="pres">
      <dgm:prSet presAssocID="{EBAEAD1B-D952-44DD-9342-D9A5745CF95E}" presName="textNode" presStyleLbl="bgShp" presStyleIdx="2" presStyleCnt="3"/>
      <dgm:spPr/>
    </dgm:pt>
    <dgm:pt modelId="{38C81B79-4BDC-4309-AC38-FA32EA03AA0E}" type="pres">
      <dgm:prSet presAssocID="{EBAEAD1B-D952-44DD-9342-D9A5745CF95E}" presName="compChildNode" presStyleCnt="0"/>
      <dgm:spPr/>
    </dgm:pt>
    <dgm:pt modelId="{3FAFE0B8-9A9F-4C2F-AF13-11DE1D04B82E}" type="pres">
      <dgm:prSet presAssocID="{EBAEAD1B-D952-44DD-9342-D9A5745CF95E}" presName="theInnerList" presStyleCnt="0"/>
      <dgm:spPr/>
    </dgm:pt>
    <dgm:pt modelId="{73748F77-03B9-41E8-9E03-7216DE095CEB}" type="pres">
      <dgm:prSet presAssocID="{9C69BE02-2B6A-438C-BB6D-9525B2E113C1}" presName="childNode" presStyleLbl="node1" presStyleIdx="6" presStyleCnt="7">
        <dgm:presLayoutVars>
          <dgm:bulletEnabled val="1"/>
        </dgm:presLayoutVars>
      </dgm:prSet>
      <dgm:spPr/>
    </dgm:pt>
  </dgm:ptLst>
  <dgm:cxnLst>
    <dgm:cxn modelId="{E956D71D-EADF-406C-AAE9-17E36F60B435}" srcId="{A3F58E95-42E0-41C4-B9B7-01F30558F7D8}" destId="{E8B5B1E2-8C04-424C-9712-52B15B177096}" srcOrd="2" destOrd="0" parTransId="{E18A9E67-F93C-4CAE-B65A-6E8DF96DFDA6}" sibTransId="{871C96C8-AD3A-4E98-85A6-6D7B86B819FF}"/>
    <dgm:cxn modelId="{2C3D1022-DF83-46E4-B79B-D73D5B68B898}" srcId="{63CA52E0-8411-4157-8292-7FA1A7BD04F4}" destId="{5081DB0A-D738-48DF-B5AF-A2CF9B6B52CD}" srcOrd="0" destOrd="0" parTransId="{EEB74F2F-909B-4747-8378-CD987C53ABB4}" sibTransId="{1B3BD7E5-08D4-4E98-8DB7-3ECEF7EB2955}"/>
    <dgm:cxn modelId="{50495B2A-7399-41C3-9D7C-7A68DE3A95D7}" srcId="{1EB72B61-B3AE-441E-BFE4-378E044D12E3}" destId="{63CA52E0-8411-4157-8292-7FA1A7BD04F4}" srcOrd="0" destOrd="0" parTransId="{FED87CF1-609B-4C6D-A193-7E3E54D8A167}" sibTransId="{BF991B1F-C4B1-4A06-A02B-AB30B9FD5D9F}"/>
    <dgm:cxn modelId="{D7C82E34-8E89-4A20-9B1D-414ADFAE4C72}" type="presOf" srcId="{A01C752F-0A19-4501-953A-0EF82E41A9C5}" destId="{9621A92B-6380-4778-9E0B-4B65E5EB7AA0}" srcOrd="0" destOrd="0" presId="urn:microsoft.com/office/officeart/2005/8/layout/lProcess2"/>
    <dgm:cxn modelId="{2A66D33D-1D4A-4040-92C3-382F3CADCF91}" type="presOf" srcId="{5081DB0A-D738-48DF-B5AF-A2CF9B6B52CD}" destId="{085A136A-8B94-4287-A85A-60637E58C04B}" srcOrd="0" destOrd="0" presId="urn:microsoft.com/office/officeart/2005/8/layout/lProcess2"/>
    <dgm:cxn modelId="{B5C2A762-F73E-4C41-AFA7-716C6BE399E5}" type="presOf" srcId="{EBAEAD1B-D952-44DD-9342-D9A5745CF95E}" destId="{2CF6289E-96B8-4D3A-ABCF-C8E0E50AD09F}" srcOrd="0" destOrd="0" presId="urn:microsoft.com/office/officeart/2005/8/layout/lProcess2"/>
    <dgm:cxn modelId="{A2CA856A-891E-4C06-A4FE-7EEBCBE0A579}" srcId="{A3F58E95-42E0-41C4-B9B7-01F30558F7D8}" destId="{58F08BE0-9921-49D2-BE8C-790B9E3911DE}" srcOrd="0" destOrd="0" parTransId="{D616D269-B80B-4329-BE12-672A9A7EE4FD}" sibTransId="{BDE5AB4B-6989-4088-8084-FD4DB6BD353F}"/>
    <dgm:cxn modelId="{5950896A-5807-4A31-82BC-360305D42DEE}" type="presOf" srcId="{9C69BE02-2B6A-438C-BB6D-9525B2E113C1}" destId="{73748F77-03B9-41E8-9E03-7216DE095CEB}" srcOrd="0" destOrd="0" presId="urn:microsoft.com/office/officeart/2005/8/layout/lProcess2"/>
    <dgm:cxn modelId="{9764796C-3656-4B1E-AC62-44A5FB2CFC7D}" type="presOf" srcId="{A3F58E95-42E0-41C4-B9B7-01F30558F7D8}" destId="{93C77035-F972-4737-BDC6-685183C63380}" srcOrd="1" destOrd="0" presId="urn:microsoft.com/office/officeart/2005/8/layout/lProcess2"/>
    <dgm:cxn modelId="{560D4A71-963B-4BE6-AAFA-59A057C61324}" type="presOf" srcId="{58F08BE0-9921-49D2-BE8C-790B9E3911DE}" destId="{BC89D8C2-14FF-49DD-84AC-976DB88E0138}" srcOrd="0" destOrd="0" presId="urn:microsoft.com/office/officeart/2005/8/layout/lProcess2"/>
    <dgm:cxn modelId="{F5AAF079-5887-41D5-B195-802B6ED60F44}" srcId="{1EB72B61-B3AE-441E-BFE4-378E044D12E3}" destId="{EBAEAD1B-D952-44DD-9342-D9A5745CF95E}" srcOrd="2" destOrd="0" parTransId="{2D527E0F-8C99-4084-902B-7518915A8020}" sibTransId="{97E9FEC3-2193-4CC7-8B6C-9F34BF7B8E5E}"/>
    <dgm:cxn modelId="{B7D0D25A-3D33-43AA-B858-086A31173580}" type="presOf" srcId="{63CA52E0-8411-4157-8292-7FA1A7BD04F4}" destId="{6BF195EF-CFC7-4910-826C-8D3236AD9BE7}" srcOrd="0" destOrd="0" presId="urn:microsoft.com/office/officeart/2005/8/layout/lProcess2"/>
    <dgm:cxn modelId="{1AE7FA7A-6F51-4E76-8C9C-72C62D6F8AAE}" type="presOf" srcId="{EBAEAD1B-D952-44DD-9342-D9A5745CF95E}" destId="{80FE31E8-8918-4F6E-8C2B-D0BE02038351}" srcOrd="1" destOrd="0" presId="urn:microsoft.com/office/officeart/2005/8/layout/lProcess2"/>
    <dgm:cxn modelId="{2D5F6B85-0864-4818-95D3-8CAC7E2DCBA4}" srcId="{A3F58E95-42E0-41C4-B9B7-01F30558F7D8}" destId="{3E636778-805D-4092-ACCD-925FCDD4A338}" srcOrd="1" destOrd="0" parTransId="{EC02233A-7955-4F14-920B-BC289766A25E}" sibTransId="{5E8B56AC-92CF-4783-BB5C-4BBF57F8890D}"/>
    <dgm:cxn modelId="{A9265290-B42D-4D37-BB3B-CF9507B800A7}" type="presOf" srcId="{B2395220-5006-4F07-969F-61B4A50B327F}" destId="{D0D141A0-C371-425A-B875-703A579DD651}" srcOrd="0" destOrd="0" presId="urn:microsoft.com/office/officeart/2005/8/layout/lProcess2"/>
    <dgm:cxn modelId="{B9795490-2BB4-4E3F-9BF4-5AB6135507F5}" srcId="{1EB72B61-B3AE-441E-BFE4-378E044D12E3}" destId="{A3F58E95-42E0-41C4-B9B7-01F30558F7D8}" srcOrd="1" destOrd="0" parTransId="{0D53B77A-886C-4664-BA83-6A429C5AA450}" sibTransId="{968D798A-0662-4D89-BFED-9F6851F66AFA}"/>
    <dgm:cxn modelId="{B9623595-BF6F-477F-829B-B6A532975549}" type="presOf" srcId="{1EB72B61-B3AE-441E-BFE4-378E044D12E3}" destId="{A14150E0-F604-4381-9F7E-8830B4C6DF63}" srcOrd="0" destOrd="0" presId="urn:microsoft.com/office/officeart/2005/8/layout/lProcess2"/>
    <dgm:cxn modelId="{0F9583C0-8703-4C40-9E13-AAC946D61F85}" srcId="{63CA52E0-8411-4157-8292-7FA1A7BD04F4}" destId="{B2395220-5006-4F07-969F-61B4A50B327F}" srcOrd="1" destOrd="0" parTransId="{CC384D59-DD6F-44A6-9560-0EE51700555A}" sibTransId="{D493A643-5412-49B0-B224-6A403761EBC0}"/>
    <dgm:cxn modelId="{3F8C45C6-D2C7-4C9A-B954-5DDD98A5059F}" type="presOf" srcId="{3E636778-805D-4092-ACCD-925FCDD4A338}" destId="{56370358-28AA-47AD-BE68-E7E63ABF73A9}" srcOrd="0" destOrd="0" presId="urn:microsoft.com/office/officeart/2005/8/layout/lProcess2"/>
    <dgm:cxn modelId="{DEC2F0D7-15B9-421A-9133-CCC92D176FAD}" srcId="{63CA52E0-8411-4157-8292-7FA1A7BD04F4}" destId="{A01C752F-0A19-4501-953A-0EF82E41A9C5}" srcOrd="2" destOrd="0" parTransId="{8281E78D-C2E6-48B7-B2FF-B2F012A2862F}" sibTransId="{7CFE9503-5C16-4883-A186-E150480798FB}"/>
    <dgm:cxn modelId="{0BF859D8-012B-49AF-AD8F-D176392293FE}" type="presOf" srcId="{63CA52E0-8411-4157-8292-7FA1A7BD04F4}" destId="{EBB7DF92-EA02-4C01-BDBB-9C6AE3F23710}" srcOrd="1" destOrd="0" presId="urn:microsoft.com/office/officeart/2005/8/layout/lProcess2"/>
    <dgm:cxn modelId="{B692DDEB-0AFF-4E00-9E25-600C78F54BDB}" type="presOf" srcId="{A3F58E95-42E0-41C4-B9B7-01F30558F7D8}" destId="{738FB86F-5660-453D-B786-52239074DE8D}" srcOrd="0" destOrd="0" presId="urn:microsoft.com/office/officeart/2005/8/layout/lProcess2"/>
    <dgm:cxn modelId="{CCD495EF-BF74-4D55-A37C-FC6830DFC68D}" srcId="{EBAEAD1B-D952-44DD-9342-D9A5745CF95E}" destId="{9C69BE02-2B6A-438C-BB6D-9525B2E113C1}" srcOrd="0" destOrd="0" parTransId="{238BB87E-3BA7-4384-954C-17FBD81D7D08}" sibTransId="{7DAE2F8B-C6A2-47E2-816C-4E10D69776A5}"/>
    <dgm:cxn modelId="{4B1EDDFD-DF61-4A12-A214-B4627D64491D}" type="presOf" srcId="{E8B5B1E2-8C04-424C-9712-52B15B177096}" destId="{F9B73DC5-0B86-4832-8536-5E56E368F0D2}" srcOrd="0" destOrd="0" presId="urn:microsoft.com/office/officeart/2005/8/layout/lProcess2"/>
    <dgm:cxn modelId="{59A93633-D9C2-4AC5-B60F-0A64FD7B72CB}" type="presParOf" srcId="{A14150E0-F604-4381-9F7E-8830B4C6DF63}" destId="{55743FE5-3732-49FE-B10A-7748513842A9}" srcOrd="0" destOrd="0" presId="urn:microsoft.com/office/officeart/2005/8/layout/lProcess2"/>
    <dgm:cxn modelId="{2EFB2EBE-B392-418F-A7AE-12A230E46A1A}" type="presParOf" srcId="{55743FE5-3732-49FE-B10A-7748513842A9}" destId="{6BF195EF-CFC7-4910-826C-8D3236AD9BE7}" srcOrd="0" destOrd="0" presId="urn:microsoft.com/office/officeart/2005/8/layout/lProcess2"/>
    <dgm:cxn modelId="{43107053-6FBF-42B2-8C6A-6F0A9C2316EF}" type="presParOf" srcId="{55743FE5-3732-49FE-B10A-7748513842A9}" destId="{EBB7DF92-EA02-4C01-BDBB-9C6AE3F23710}" srcOrd="1" destOrd="0" presId="urn:microsoft.com/office/officeart/2005/8/layout/lProcess2"/>
    <dgm:cxn modelId="{F49AB2D3-758F-43BD-A1D6-134515ABFCB4}" type="presParOf" srcId="{55743FE5-3732-49FE-B10A-7748513842A9}" destId="{C7A0C7DB-3A83-4573-AE3E-A8C599B6D705}" srcOrd="2" destOrd="0" presId="urn:microsoft.com/office/officeart/2005/8/layout/lProcess2"/>
    <dgm:cxn modelId="{31FFAC62-7321-40E6-BE90-31A98910A970}" type="presParOf" srcId="{C7A0C7DB-3A83-4573-AE3E-A8C599B6D705}" destId="{87AEA005-BAEF-4CB0-9584-82EC3F07E639}" srcOrd="0" destOrd="0" presId="urn:microsoft.com/office/officeart/2005/8/layout/lProcess2"/>
    <dgm:cxn modelId="{87222B41-7970-44D0-92F7-46C0C70AC05F}" type="presParOf" srcId="{87AEA005-BAEF-4CB0-9584-82EC3F07E639}" destId="{085A136A-8B94-4287-A85A-60637E58C04B}" srcOrd="0" destOrd="0" presId="urn:microsoft.com/office/officeart/2005/8/layout/lProcess2"/>
    <dgm:cxn modelId="{A45586BB-D0B7-42CE-9501-3DAB2CC42E92}" type="presParOf" srcId="{87AEA005-BAEF-4CB0-9584-82EC3F07E639}" destId="{95CEFAE5-876F-4F26-8A3B-40EFA394A5DC}" srcOrd="1" destOrd="0" presId="urn:microsoft.com/office/officeart/2005/8/layout/lProcess2"/>
    <dgm:cxn modelId="{D9CCFD65-B562-4C16-992F-13F89DAB02F2}" type="presParOf" srcId="{87AEA005-BAEF-4CB0-9584-82EC3F07E639}" destId="{D0D141A0-C371-425A-B875-703A579DD651}" srcOrd="2" destOrd="0" presId="urn:microsoft.com/office/officeart/2005/8/layout/lProcess2"/>
    <dgm:cxn modelId="{5EE9D78D-2A1D-4833-9488-D8CD6EDEA57C}" type="presParOf" srcId="{87AEA005-BAEF-4CB0-9584-82EC3F07E639}" destId="{94CE659B-34FE-40C8-8A4A-7BA714AF80E1}" srcOrd="3" destOrd="0" presId="urn:microsoft.com/office/officeart/2005/8/layout/lProcess2"/>
    <dgm:cxn modelId="{8D159710-FF1D-4BD9-87BE-54A153DF3597}" type="presParOf" srcId="{87AEA005-BAEF-4CB0-9584-82EC3F07E639}" destId="{9621A92B-6380-4778-9E0B-4B65E5EB7AA0}" srcOrd="4" destOrd="0" presId="urn:microsoft.com/office/officeart/2005/8/layout/lProcess2"/>
    <dgm:cxn modelId="{50B45257-5686-4A75-BB27-4D8A1A45EADE}" type="presParOf" srcId="{A14150E0-F604-4381-9F7E-8830B4C6DF63}" destId="{0B0370EE-38DD-4270-BF66-8350D4C3A710}" srcOrd="1" destOrd="0" presId="urn:microsoft.com/office/officeart/2005/8/layout/lProcess2"/>
    <dgm:cxn modelId="{E00E2B39-6380-4BEB-9432-F75FE3FFDFC6}" type="presParOf" srcId="{A14150E0-F604-4381-9F7E-8830B4C6DF63}" destId="{2612C132-341E-48E0-AAF3-B310E32C5271}" srcOrd="2" destOrd="0" presId="urn:microsoft.com/office/officeart/2005/8/layout/lProcess2"/>
    <dgm:cxn modelId="{FA80DCC4-AB23-4946-8FD9-515449288A12}" type="presParOf" srcId="{2612C132-341E-48E0-AAF3-B310E32C5271}" destId="{738FB86F-5660-453D-B786-52239074DE8D}" srcOrd="0" destOrd="0" presId="urn:microsoft.com/office/officeart/2005/8/layout/lProcess2"/>
    <dgm:cxn modelId="{8567C720-B7A4-4290-809C-81FE9406751C}" type="presParOf" srcId="{2612C132-341E-48E0-AAF3-B310E32C5271}" destId="{93C77035-F972-4737-BDC6-685183C63380}" srcOrd="1" destOrd="0" presId="urn:microsoft.com/office/officeart/2005/8/layout/lProcess2"/>
    <dgm:cxn modelId="{0825CF40-7D2A-4442-B2C0-28EC53B462C2}" type="presParOf" srcId="{2612C132-341E-48E0-AAF3-B310E32C5271}" destId="{79C29BD1-860D-477A-8726-A25CB83F58CE}" srcOrd="2" destOrd="0" presId="urn:microsoft.com/office/officeart/2005/8/layout/lProcess2"/>
    <dgm:cxn modelId="{FE7D1721-540D-46E9-B2F7-D57651BBAC5E}" type="presParOf" srcId="{79C29BD1-860D-477A-8726-A25CB83F58CE}" destId="{A99D58A6-89BD-4ECD-ACD5-EE9FD69272AD}" srcOrd="0" destOrd="0" presId="urn:microsoft.com/office/officeart/2005/8/layout/lProcess2"/>
    <dgm:cxn modelId="{F00C6288-6DA9-4F4B-A7E9-8BCB89A34D27}" type="presParOf" srcId="{A99D58A6-89BD-4ECD-ACD5-EE9FD69272AD}" destId="{BC89D8C2-14FF-49DD-84AC-976DB88E0138}" srcOrd="0" destOrd="0" presId="urn:microsoft.com/office/officeart/2005/8/layout/lProcess2"/>
    <dgm:cxn modelId="{02019CA4-8458-4E53-9B9E-8D3483475484}" type="presParOf" srcId="{A99D58A6-89BD-4ECD-ACD5-EE9FD69272AD}" destId="{503068F1-823D-4006-9137-B324E4EAE82C}" srcOrd="1" destOrd="0" presId="urn:microsoft.com/office/officeart/2005/8/layout/lProcess2"/>
    <dgm:cxn modelId="{EB7B211B-492C-43CE-8E79-48C8C0FDC9D4}" type="presParOf" srcId="{A99D58A6-89BD-4ECD-ACD5-EE9FD69272AD}" destId="{56370358-28AA-47AD-BE68-E7E63ABF73A9}" srcOrd="2" destOrd="0" presId="urn:microsoft.com/office/officeart/2005/8/layout/lProcess2"/>
    <dgm:cxn modelId="{0B133BD2-0DEF-4C07-B58E-512B9D2D3A49}" type="presParOf" srcId="{A99D58A6-89BD-4ECD-ACD5-EE9FD69272AD}" destId="{D26BE6F5-3921-40A1-AFEF-D3B0D6F3B932}" srcOrd="3" destOrd="0" presId="urn:microsoft.com/office/officeart/2005/8/layout/lProcess2"/>
    <dgm:cxn modelId="{CC844706-7971-4DCC-BDD7-FDDD5C725A4A}" type="presParOf" srcId="{A99D58A6-89BD-4ECD-ACD5-EE9FD69272AD}" destId="{F9B73DC5-0B86-4832-8536-5E56E368F0D2}" srcOrd="4" destOrd="0" presId="urn:microsoft.com/office/officeart/2005/8/layout/lProcess2"/>
    <dgm:cxn modelId="{6452D919-54A4-4465-AE27-B0619BC12929}" type="presParOf" srcId="{A14150E0-F604-4381-9F7E-8830B4C6DF63}" destId="{F92738E3-2C0A-4609-85F5-10BAB277D14A}" srcOrd="3" destOrd="0" presId="urn:microsoft.com/office/officeart/2005/8/layout/lProcess2"/>
    <dgm:cxn modelId="{FDE6C381-BE56-4BCC-8D7F-3FE630BFFFEC}" type="presParOf" srcId="{A14150E0-F604-4381-9F7E-8830B4C6DF63}" destId="{B502FCAC-482E-4792-8C13-2E643BFCBECE}" srcOrd="4" destOrd="0" presId="urn:microsoft.com/office/officeart/2005/8/layout/lProcess2"/>
    <dgm:cxn modelId="{988AAF27-3437-4E79-944B-3F1B12D5AF80}" type="presParOf" srcId="{B502FCAC-482E-4792-8C13-2E643BFCBECE}" destId="{2CF6289E-96B8-4D3A-ABCF-C8E0E50AD09F}" srcOrd="0" destOrd="0" presId="urn:microsoft.com/office/officeart/2005/8/layout/lProcess2"/>
    <dgm:cxn modelId="{47D77FB8-D2A4-44FD-BC2F-92B99B4DC362}" type="presParOf" srcId="{B502FCAC-482E-4792-8C13-2E643BFCBECE}" destId="{80FE31E8-8918-4F6E-8C2B-D0BE02038351}" srcOrd="1" destOrd="0" presId="urn:microsoft.com/office/officeart/2005/8/layout/lProcess2"/>
    <dgm:cxn modelId="{FC73CA89-6585-45EA-B491-A66C4A5E0EAB}" type="presParOf" srcId="{B502FCAC-482E-4792-8C13-2E643BFCBECE}" destId="{38C81B79-4BDC-4309-AC38-FA32EA03AA0E}" srcOrd="2" destOrd="0" presId="urn:microsoft.com/office/officeart/2005/8/layout/lProcess2"/>
    <dgm:cxn modelId="{B8B7D7EB-5A80-46E0-828C-FF3EEBD3BE1F}" type="presParOf" srcId="{38C81B79-4BDC-4309-AC38-FA32EA03AA0E}" destId="{3FAFE0B8-9A9F-4C2F-AF13-11DE1D04B82E}" srcOrd="0" destOrd="0" presId="urn:microsoft.com/office/officeart/2005/8/layout/lProcess2"/>
    <dgm:cxn modelId="{ECB3981C-A21D-48D4-B409-5D3321832767}" type="presParOf" srcId="{3FAFE0B8-9A9F-4C2F-AF13-11DE1D04B82E}" destId="{73748F77-03B9-41E8-9E03-7216DE095CE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271040-8F20-4FE2-AE63-9B6AF7748E85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F6E0015-B584-481E-A6F6-B2F22F5CA273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1600" b="1" dirty="0" err="1"/>
            <a:t>Tidak</a:t>
          </a:r>
          <a:r>
            <a:rPr lang="en-US" sz="1600" b="1" dirty="0"/>
            <a:t> </a:t>
          </a:r>
          <a:r>
            <a:rPr lang="en-US" sz="1600" b="1" dirty="0" err="1"/>
            <a:t>Memberikan</a:t>
          </a:r>
          <a:r>
            <a:rPr lang="en-US" sz="1600" b="1" dirty="0"/>
            <a:t> </a:t>
          </a:r>
          <a:r>
            <a:rPr lang="en-US" sz="1600" b="1" dirty="0" err="1"/>
            <a:t>Pendapat</a:t>
          </a:r>
          <a:endParaRPr lang="en-US" sz="1600" b="1" dirty="0"/>
        </a:p>
      </dgm:t>
    </dgm:pt>
    <dgm:pt modelId="{20117EFD-CF28-475C-A27E-A5AC314F4FD5}" type="parTrans" cxnId="{C108AC23-C608-4716-89F0-7119C1EBD9E2}">
      <dgm:prSet/>
      <dgm:spPr/>
      <dgm:t>
        <a:bodyPr/>
        <a:lstStyle/>
        <a:p>
          <a:endParaRPr lang="en-US"/>
        </a:p>
      </dgm:t>
    </dgm:pt>
    <dgm:pt modelId="{399E3BCE-B381-4790-9228-529193BAEB93}" type="sibTrans" cxnId="{C108AC23-C608-4716-89F0-7119C1EBD9E2}">
      <dgm:prSet/>
      <dgm:spPr/>
      <dgm:t>
        <a:bodyPr/>
        <a:lstStyle/>
        <a:p>
          <a:endParaRPr lang="en-US"/>
        </a:p>
      </dgm:t>
    </dgm:pt>
    <dgm:pt modelId="{C26AD64E-7609-4F6F-ADCB-89C0B99A9105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800" b="1" dirty="0" err="1"/>
            <a:t>Tidak</a:t>
          </a:r>
          <a:r>
            <a:rPr lang="en-US" sz="1800" b="1" dirty="0"/>
            <a:t> </a:t>
          </a:r>
          <a:r>
            <a:rPr lang="en-US" sz="1800" b="1" dirty="0" err="1"/>
            <a:t>Wajar</a:t>
          </a:r>
          <a:endParaRPr lang="en-US" sz="1800" b="1" dirty="0"/>
        </a:p>
      </dgm:t>
    </dgm:pt>
    <dgm:pt modelId="{BD18E095-B4CC-436F-A080-DDD36920DE81}" type="parTrans" cxnId="{381EA65C-3533-4156-A10E-C1E58B764ED7}">
      <dgm:prSet/>
      <dgm:spPr/>
      <dgm:t>
        <a:bodyPr/>
        <a:lstStyle/>
        <a:p>
          <a:endParaRPr lang="en-US"/>
        </a:p>
      </dgm:t>
    </dgm:pt>
    <dgm:pt modelId="{B2E84327-070F-4861-8BB8-E25F25CDF18E}" type="sibTrans" cxnId="{381EA65C-3533-4156-A10E-C1E58B764ED7}">
      <dgm:prSet/>
      <dgm:spPr/>
      <dgm:t>
        <a:bodyPr/>
        <a:lstStyle/>
        <a:p>
          <a:endParaRPr lang="en-US"/>
        </a:p>
      </dgm:t>
    </dgm:pt>
    <dgm:pt modelId="{11F3CCC1-D0AF-4D2A-A608-C82CA00DEEE6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1600" b="1" dirty="0" err="1"/>
            <a:t>Wajar</a:t>
          </a:r>
          <a:r>
            <a:rPr lang="en-US" sz="1600" b="1" dirty="0"/>
            <a:t> </a:t>
          </a:r>
          <a:r>
            <a:rPr lang="en-US" sz="1600" b="1" dirty="0" err="1"/>
            <a:t>Tanpa</a:t>
          </a:r>
          <a:r>
            <a:rPr lang="en-US" sz="1600" b="1" dirty="0"/>
            <a:t> </a:t>
          </a:r>
          <a:r>
            <a:rPr lang="en-US" sz="1600" b="1" dirty="0" err="1"/>
            <a:t>Pengecualian</a:t>
          </a:r>
          <a:endParaRPr lang="en-US" sz="1600" b="1" dirty="0"/>
        </a:p>
      </dgm:t>
    </dgm:pt>
    <dgm:pt modelId="{35D02EF8-CD86-45F2-B545-A0C8EA16AF14}" type="parTrans" cxnId="{9AD7BC0C-F433-4293-9B09-2D99CD319724}">
      <dgm:prSet/>
      <dgm:spPr/>
      <dgm:t>
        <a:bodyPr/>
        <a:lstStyle/>
        <a:p>
          <a:endParaRPr lang="en-US"/>
        </a:p>
      </dgm:t>
    </dgm:pt>
    <dgm:pt modelId="{333DAC71-2D4A-4372-8390-82856509883E}" type="sibTrans" cxnId="{9AD7BC0C-F433-4293-9B09-2D99CD319724}">
      <dgm:prSet/>
      <dgm:spPr/>
      <dgm:t>
        <a:bodyPr/>
        <a:lstStyle/>
        <a:p>
          <a:endParaRPr lang="en-US"/>
        </a:p>
      </dgm:t>
    </dgm:pt>
    <dgm:pt modelId="{C9363DEE-686A-4A53-8825-11EC9339184B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600" b="1" dirty="0" err="1"/>
            <a:t>Wajar</a:t>
          </a:r>
          <a:r>
            <a:rPr lang="en-US" sz="1600" b="1" dirty="0"/>
            <a:t> </a:t>
          </a:r>
          <a:r>
            <a:rPr lang="en-US" sz="1600" b="1" dirty="0" err="1"/>
            <a:t>Dengan</a:t>
          </a:r>
          <a:r>
            <a:rPr lang="en-US" sz="1600" b="1" dirty="0"/>
            <a:t> </a:t>
          </a:r>
          <a:r>
            <a:rPr lang="en-US" sz="1600" b="1" dirty="0" err="1"/>
            <a:t>Pengecualian</a:t>
          </a:r>
          <a:endParaRPr lang="en-US" sz="1600" b="1" dirty="0"/>
        </a:p>
      </dgm:t>
    </dgm:pt>
    <dgm:pt modelId="{F0902EEE-7145-4AFE-B28A-315071E5A7E0}" type="parTrans" cxnId="{8C311313-8123-4074-B166-EDE97FEE64EE}">
      <dgm:prSet/>
      <dgm:spPr/>
      <dgm:t>
        <a:bodyPr/>
        <a:lstStyle/>
        <a:p>
          <a:endParaRPr lang="en-US"/>
        </a:p>
      </dgm:t>
    </dgm:pt>
    <dgm:pt modelId="{14AFDD02-872F-4BE3-A074-76D6017BA92A}" type="sibTrans" cxnId="{8C311313-8123-4074-B166-EDE97FEE64EE}">
      <dgm:prSet/>
      <dgm:spPr/>
      <dgm:t>
        <a:bodyPr/>
        <a:lstStyle/>
        <a:p>
          <a:endParaRPr lang="en-US"/>
        </a:p>
      </dgm:t>
    </dgm:pt>
    <dgm:pt modelId="{2F0D673E-9FB0-452C-84DE-EDB5B40D004D}" type="pres">
      <dgm:prSet presAssocID="{AE271040-8F20-4FE2-AE63-9B6AF7748E85}" presName="rootnode" presStyleCnt="0">
        <dgm:presLayoutVars>
          <dgm:chMax/>
          <dgm:chPref/>
          <dgm:dir/>
          <dgm:animLvl val="lvl"/>
        </dgm:presLayoutVars>
      </dgm:prSet>
      <dgm:spPr/>
    </dgm:pt>
    <dgm:pt modelId="{78DF51D8-0242-40ED-A1EF-96648452D521}" type="pres">
      <dgm:prSet presAssocID="{3F6E0015-B584-481E-A6F6-B2F22F5CA273}" presName="composite" presStyleCnt="0"/>
      <dgm:spPr/>
    </dgm:pt>
    <dgm:pt modelId="{50BE6BEC-5EFE-44DD-BF94-06963EB005F0}" type="pres">
      <dgm:prSet presAssocID="{3F6E0015-B584-481E-A6F6-B2F22F5CA273}" presName="LShape" presStyleLbl="alignNode1" presStyleIdx="0" presStyleCnt="7"/>
      <dgm:spPr/>
    </dgm:pt>
    <dgm:pt modelId="{9EBED79E-B190-4508-96DB-5E79894C85C5}" type="pres">
      <dgm:prSet presAssocID="{3F6E0015-B584-481E-A6F6-B2F22F5CA273}" presName="ParentText" presStyleLbl="revTx" presStyleIdx="0" presStyleCnt="4" custScaleX="108944">
        <dgm:presLayoutVars>
          <dgm:chMax val="0"/>
          <dgm:chPref val="0"/>
          <dgm:bulletEnabled val="1"/>
        </dgm:presLayoutVars>
      </dgm:prSet>
      <dgm:spPr/>
    </dgm:pt>
    <dgm:pt modelId="{C9BF178A-37A6-4BA3-8A6B-D5FE0C8418C0}" type="pres">
      <dgm:prSet presAssocID="{3F6E0015-B584-481E-A6F6-B2F22F5CA273}" presName="Triangle" presStyleLbl="alignNode1" presStyleIdx="1" presStyleCnt="7"/>
      <dgm:spPr/>
    </dgm:pt>
    <dgm:pt modelId="{FC929775-CC61-4F83-9B91-4F74F6B4E825}" type="pres">
      <dgm:prSet presAssocID="{399E3BCE-B381-4790-9228-529193BAEB93}" presName="sibTrans" presStyleCnt="0"/>
      <dgm:spPr/>
    </dgm:pt>
    <dgm:pt modelId="{4772899F-F957-499D-A490-DB7357B2D791}" type="pres">
      <dgm:prSet presAssocID="{399E3BCE-B381-4790-9228-529193BAEB93}" presName="space" presStyleCnt="0"/>
      <dgm:spPr/>
    </dgm:pt>
    <dgm:pt modelId="{D5FD8AD2-8232-4D14-9273-A4420F676A10}" type="pres">
      <dgm:prSet presAssocID="{C26AD64E-7609-4F6F-ADCB-89C0B99A9105}" presName="composite" presStyleCnt="0"/>
      <dgm:spPr/>
    </dgm:pt>
    <dgm:pt modelId="{8E5778AD-BE0F-4988-9E8A-95ACB3A6141A}" type="pres">
      <dgm:prSet presAssocID="{C26AD64E-7609-4F6F-ADCB-89C0B99A9105}" presName="LShape" presStyleLbl="alignNode1" presStyleIdx="2" presStyleCnt="7"/>
      <dgm:spPr/>
    </dgm:pt>
    <dgm:pt modelId="{165F781C-46D5-473E-A359-B45A92A765AB}" type="pres">
      <dgm:prSet presAssocID="{C26AD64E-7609-4F6F-ADCB-89C0B99A9105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73C6DC31-C29A-4A82-B3F8-F2964A759B76}" type="pres">
      <dgm:prSet presAssocID="{C26AD64E-7609-4F6F-ADCB-89C0B99A9105}" presName="Triangle" presStyleLbl="alignNode1" presStyleIdx="3" presStyleCnt="7"/>
      <dgm:spPr/>
    </dgm:pt>
    <dgm:pt modelId="{D6656BC5-167D-4527-9A69-B6AE1881C9D4}" type="pres">
      <dgm:prSet presAssocID="{B2E84327-070F-4861-8BB8-E25F25CDF18E}" presName="sibTrans" presStyleCnt="0"/>
      <dgm:spPr/>
    </dgm:pt>
    <dgm:pt modelId="{E282BB4E-6032-4368-A26F-391723335E77}" type="pres">
      <dgm:prSet presAssocID="{B2E84327-070F-4861-8BB8-E25F25CDF18E}" presName="space" presStyleCnt="0"/>
      <dgm:spPr/>
    </dgm:pt>
    <dgm:pt modelId="{CA6B1C7E-B4D3-46E8-9E48-476D2C7CCF3A}" type="pres">
      <dgm:prSet presAssocID="{C9363DEE-686A-4A53-8825-11EC9339184B}" presName="composite" presStyleCnt="0"/>
      <dgm:spPr/>
    </dgm:pt>
    <dgm:pt modelId="{826BC302-F421-40E1-AF1C-76ACEA89D4BE}" type="pres">
      <dgm:prSet presAssocID="{C9363DEE-686A-4A53-8825-11EC9339184B}" presName="LShape" presStyleLbl="alignNode1" presStyleIdx="4" presStyleCnt="7"/>
      <dgm:spPr/>
    </dgm:pt>
    <dgm:pt modelId="{000CA4D4-1776-43FD-9E38-367DE8AF027C}" type="pres">
      <dgm:prSet presAssocID="{C9363DEE-686A-4A53-8825-11EC9339184B}" presName="ParentText" presStyleLbl="revTx" presStyleIdx="2" presStyleCnt="4" custScaleX="110151">
        <dgm:presLayoutVars>
          <dgm:chMax val="0"/>
          <dgm:chPref val="0"/>
          <dgm:bulletEnabled val="1"/>
        </dgm:presLayoutVars>
      </dgm:prSet>
      <dgm:spPr/>
    </dgm:pt>
    <dgm:pt modelId="{FD4F4583-436F-4DE2-AF4D-FAF746A65CF5}" type="pres">
      <dgm:prSet presAssocID="{C9363DEE-686A-4A53-8825-11EC9339184B}" presName="Triangle" presStyleLbl="alignNode1" presStyleIdx="5" presStyleCnt="7"/>
      <dgm:spPr/>
    </dgm:pt>
    <dgm:pt modelId="{0DFD3B8F-576A-4F97-9234-C0A6DC95091A}" type="pres">
      <dgm:prSet presAssocID="{14AFDD02-872F-4BE3-A074-76D6017BA92A}" presName="sibTrans" presStyleCnt="0"/>
      <dgm:spPr/>
    </dgm:pt>
    <dgm:pt modelId="{4E24C33D-DB1B-4B3E-BEA9-97538B20B6A3}" type="pres">
      <dgm:prSet presAssocID="{14AFDD02-872F-4BE3-A074-76D6017BA92A}" presName="space" presStyleCnt="0"/>
      <dgm:spPr/>
    </dgm:pt>
    <dgm:pt modelId="{8427922C-FAE4-46D3-99C3-7EFCA7C67593}" type="pres">
      <dgm:prSet presAssocID="{11F3CCC1-D0AF-4D2A-A608-C82CA00DEEE6}" presName="composite" presStyleCnt="0"/>
      <dgm:spPr/>
    </dgm:pt>
    <dgm:pt modelId="{C8C19298-078B-40F4-9928-44688368E34E}" type="pres">
      <dgm:prSet presAssocID="{11F3CCC1-D0AF-4D2A-A608-C82CA00DEEE6}" presName="LShape" presStyleLbl="alignNode1" presStyleIdx="6" presStyleCnt="7"/>
      <dgm:spPr/>
    </dgm:pt>
    <dgm:pt modelId="{A8569442-3037-486D-B718-DBD91DAA874D}" type="pres">
      <dgm:prSet presAssocID="{11F3CCC1-D0AF-4D2A-A608-C82CA00DEEE6}" presName="ParentText" presStyleLbl="revTx" presStyleIdx="3" presStyleCnt="4" custScaleX="108274">
        <dgm:presLayoutVars>
          <dgm:chMax val="0"/>
          <dgm:chPref val="0"/>
          <dgm:bulletEnabled val="1"/>
        </dgm:presLayoutVars>
      </dgm:prSet>
      <dgm:spPr/>
    </dgm:pt>
  </dgm:ptLst>
  <dgm:cxnLst>
    <dgm:cxn modelId="{13BBB706-6CDF-4248-AE70-E1E0C4029202}" type="presOf" srcId="{11F3CCC1-D0AF-4D2A-A608-C82CA00DEEE6}" destId="{A8569442-3037-486D-B718-DBD91DAA874D}" srcOrd="0" destOrd="0" presId="urn:microsoft.com/office/officeart/2009/3/layout/StepUpProcess"/>
    <dgm:cxn modelId="{9AD7BC0C-F433-4293-9B09-2D99CD319724}" srcId="{AE271040-8F20-4FE2-AE63-9B6AF7748E85}" destId="{11F3CCC1-D0AF-4D2A-A608-C82CA00DEEE6}" srcOrd="3" destOrd="0" parTransId="{35D02EF8-CD86-45F2-B545-A0C8EA16AF14}" sibTransId="{333DAC71-2D4A-4372-8390-82856509883E}"/>
    <dgm:cxn modelId="{8C311313-8123-4074-B166-EDE97FEE64EE}" srcId="{AE271040-8F20-4FE2-AE63-9B6AF7748E85}" destId="{C9363DEE-686A-4A53-8825-11EC9339184B}" srcOrd="2" destOrd="0" parTransId="{F0902EEE-7145-4AFE-B28A-315071E5A7E0}" sibTransId="{14AFDD02-872F-4BE3-A074-76D6017BA92A}"/>
    <dgm:cxn modelId="{C108AC23-C608-4716-89F0-7119C1EBD9E2}" srcId="{AE271040-8F20-4FE2-AE63-9B6AF7748E85}" destId="{3F6E0015-B584-481E-A6F6-B2F22F5CA273}" srcOrd="0" destOrd="0" parTransId="{20117EFD-CF28-475C-A27E-A5AC314F4FD5}" sibTransId="{399E3BCE-B381-4790-9228-529193BAEB93}"/>
    <dgm:cxn modelId="{7E43012A-1C92-4D03-A136-3FCCE76178AF}" type="presOf" srcId="{3F6E0015-B584-481E-A6F6-B2F22F5CA273}" destId="{9EBED79E-B190-4508-96DB-5E79894C85C5}" srcOrd="0" destOrd="0" presId="urn:microsoft.com/office/officeart/2009/3/layout/StepUpProcess"/>
    <dgm:cxn modelId="{8FAE6B40-EB51-4CF5-B2FB-DE26B6003066}" type="presOf" srcId="{C9363DEE-686A-4A53-8825-11EC9339184B}" destId="{000CA4D4-1776-43FD-9E38-367DE8AF027C}" srcOrd="0" destOrd="0" presId="urn:microsoft.com/office/officeart/2009/3/layout/StepUpProcess"/>
    <dgm:cxn modelId="{381EA65C-3533-4156-A10E-C1E58B764ED7}" srcId="{AE271040-8F20-4FE2-AE63-9B6AF7748E85}" destId="{C26AD64E-7609-4F6F-ADCB-89C0B99A9105}" srcOrd="1" destOrd="0" parTransId="{BD18E095-B4CC-436F-A080-DDD36920DE81}" sibTransId="{B2E84327-070F-4861-8BB8-E25F25CDF18E}"/>
    <dgm:cxn modelId="{E6EF564F-B2DC-4118-A175-DF10AC303D73}" type="presOf" srcId="{AE271040-8F20-4FE2-AE63-9B6AF7748E85}" destId="{2F0D673E-9FB0-452C-84DE-EDB5B40D004D}" srcOrd="0" destOrd="0" presId="urn:microsoft.com/office/officeart/2009/3/layout/StepUpProcess"/>
    <dgm:cxn modelId="{07B4AE83-DBB2-4946-9DCB-AED5D5DCE101}" type="presOf" srcId="{C26AD64E-7609-4F6F-ADCB-89C0B99A9105}" destId="{165F781C-46D5-473E-A359-B45A92A765AB}" srcOrd="0" destOrd="0" presId="urn:microsoft.com/office/officeart/2009/3/layout/StepUpProcess"/>
    <dgm:cxn modelId="{FF455127-9AF6-4AA7-AFA9-BB5AC99C58A3}" type="presParOf" srcId="{2F0D673E-9FB0-452C-84DE-EDB5B40D004D}" destId="{78DF51D8-0242-40ED-A1EF-96648452D521}" srcOrd="0" destOrd="0" presId="urn:microsoft.com/office/officeart/2009/3/layout/StepUpProcess"/>
    <dgm:cxn modelId="{514A4B28-5C47-450D-B1DA-553F6B528BCC}" type="presParOf" srcId="{78DF51D8-0242-40ED-A1EF-96648452D521}" destId="{50BE6BEC-5EFE-44DD-BF94-06963EB005F0}" srcOrd="0" destOrd="0" presId="urn:microsoft.com/office/officeart/2009/3/layout/StepUpProcess"/>
    <dgm:cxn modelId="{2A09D1F0-FD53-48DC-90CC-618D5E035F81}" type="presParOf" srcId="{78DF51D8-0242-40ED-A1EF-96648452D521}" destId="{9EBED79E-B190-4508-96DB-5E79894C85C5}" srcOrd="1" destOrd="0" presId="urn:microsoft.com/office/officeart/2009/3/layout/StepUpProcess"/>
    <dgm:cxn modelId="{1F910E8B-FE14-4E45-A0FE-53007F4FB5C9}" type="presParOf" srcId="{78DF51D8-0242-40ED-A1EF-96648452D521}" destId="{C9BF178A-37A6-4BA3-8A6B-D5FE0C8418C0}" srcOrd="2" destOrd="0" presId="urn:microsoft.com/office/officeart/2009/3/layout/StepUpProcess"/>
    <dgm:cxn modelId="{A722782C-3D3C-4DB3-8089-B7A60758F2CA}" type="presParOf" srcId="{2F0D673E-9FB0-452C-84DE-EDB5B40D004D}" destId="{FC929775-CC61-4F83-9B91-4F74F6B4E825}" srcOrd="1" destOrd="0" presId="urn:microsoft.com/office/officeart/2009/3/layout/StepUpProcess"/>
    <dgm:cxn modelId="{848C37AA-123D-4080-B7BA-4C6E7E2F3EA0}" type="presParOf" srcId="{FC929775-CC61-4F83-9B91-4F74F6B4E825}" destId="{4772899F-F957-499D-A490-DB7357B2D791}" srcOrd="0" destOrd="0" presId="urn:microsoft.com/office/officeart/2009/3/layout/StepUpProcess"/>
    <dgm:cxn modelId="{948EFD11-32B3-43D4-B181-5637299DA07D}" type="presParOf" srcId="{2F0D673E-9FB0-452C-84DE-EDB5B40D004D}" destId="{D5FD8AD2-8232-4D14-9273-A4420F676A10}" srcOrd="2" destOrd="0" presId="urn:microsoft.com/office/officeart/2009/3/layout/StepUpProcess"/>
    <dgm:cxn modelId="{65A09307-1A6D-442D-A790-7210F156DDE1}" type="presParOf" srcId="{D5FD8AD2-8232-4D14-9273-A4420F676A10}" destId="{8E5778AD-BE0F-4988-9E8A-95ACB3A6141A}" srcOrd="0" destOrd="0" presId="urn:microsoft.com/office/officeart/2009/3/layout/StepUpProcess"/>
    <dgm:cxn modelId="{823C1C77-2B71-4E84-9466-B10CE24BD912}" type="presParOf" srcId="{D5FD8AD2-8232-4D14-9273-A4420F676A10}" destId="{165F781C-46D5-473E-A359-B45A92A765AB}" srcOrd="1" destOrd="0" presId="urn:microsoft.com/office/officeart/2009/3/layout/StepUpProcess"/>
    <dgm:cxn modelId="{AA0DA6EE-67A4-43EB-B4DC-0E8BDB5FB7B2}" type="presParOf" srcId="{D5FD8AD2-8232-4D14-9273-A4420F676A10}" destId="{73C6DC31-C29A-4A82-B3F8-F2964A759B76}" srcOrd="2" destOrd="0" presId="urn:microsoft.com/office/officeart/2009/3/layout/StepUpProcess"/>
    <dgm:cxn modelId="{06D79CFB-7B9A-4B44-8B15-170C961616DC}" type="presParOf" srcId="{2F0D673E-9FB0-452C-84DE-EDB5B40D004D}" destId="{D6656BC5-167D-4527-9A69-B6AE1881C9D4}" srcOrd="3" destOrd="0" presId="urn:microsoft.com/office/officeart/2009/3/layout/StepUpProcess"/>
    <dgm:cxn modelId="{76766C0D-3195-4BFA-B434-878DFB8A29CC}" type="presParOf" srcId="{D6656BC5-167D-4527-9A69-B6AE1881C9D4}" destId="{E282BB4E-6032-4368-A26F-391723335E77}" srcOrd="0" destOrd="0" presId="urn:microsoft.com/office/officeart/2009/3/layout/StepUpProcess"/>
    <dgm:cxn modelId="{50A40C06-EFAF-4E77-B0BA-7F7FD136F2BE}" type="presParOf" srcId="{2F0D673E-9FB0-452C-84DE-EDB5B40D004D}" destId="{CA6B1C7E-B4D3-46E8-9E48-476D2C7CCF3A}" srcOrd="4" destOrd="0" presId="urn:microsoft.com/office/officeart/2009/3/layout/StepUpProcess"/>
    <dgm:cxn modelId="{EE1B9812-927C-4FA7-BD52-4E861748470F}" type="presParOf" srcId="{CA6B1C7E-B4D3-46E8-9E48-476D2C7CCF3A}" destId="{826BC302-F421-40E1-AF1C-76ACEA89D4BE}" srcOrd="0" destOrd="0" presId="urn:microsoft.com/office/officeart/2009/3/layout/StepUpProcess"/>
    <dgm:cxn modelId="{883BE946-9D90-4A79-A7B4-914452BEA971}" type="presParOf" srcId="{CA6B1C7E-B4D3-46E8-9E48-476D2C7CCF3A}" destId="{000CA4D4-1776-43FD-9E38-367DE8AF027C}" srcOrd="1" destOrd="0" presId="urn:microsoft.com/office/officeart/2009/3/layout/StepUpProcess"/>
    <dgm:cxn modelId="{85F83412-A0CF-407E-B7EF-88BDE25CF0A5}" type="presParOf" srcId="{CA6B1C7E-B4D3-46E8-9E48-476D2C7CCF3A}" destId="{FD4F4583-436F-4DE2-AF4D-FAF746A65CF5}" srcOrd="2" destOrd="0" presId="urn:microsoft.com/office/officeart/2009/3/layout/StepUpProcess"/>
    <dgm:cxn modelId="{7EC7237B-5498-44D6-8FBE-ED3125EC240B}" type="presParOf" srcId="{2F0D673E-9FB0-452C-84DE-EDB5B40D004D}" destId="{0DFD3B8F-576A-4F97-9234-C0A6DC95091A}" srcOrd="5" destOrd="0" presId="urn:microsoft.com/office/officeart/2009/3/layout/StepUpProcess"/>
    <dgm:cxn modelId="{2C4AF2A6-FBE2-4051-8DB0-3D7961F14583}" type="presParOf" srcId="{0DFD3B8F-576A-4F97-9234-C0A6DC95091A}" destId="{4E24C33D-DB1B-4B3E-BEA9-97538B20B6A3}" srcOrd="0" destOrd="0" presId="urn:microsoft.com/office/officeart/2009/3/layout/StepUpProcess"/>
    <dgm:cxn modelId="{1B35618A-4F48-4FEC-A856-C538B4AD2CE5}" type="presParOf" srcId="{2F0D673E-9FB0-452C-84DE-EDB5B40D004D}" destId="{8427922C-FAE4-46D3-99C3-7EFCA7C67593}" srcOrd="6" destOrd="0" presId="urn:microsoft.com/office/officeart/2009/3/layout/StepUpProcess"/>
    <dgm:cxn modelId="{B6287EB3-0C67-4078-9A17-77163188CBC1}" type="presParOf" srcId="{8427922C-FAE4-46D3-99C3-7EFCA7C67593}" destId="{C8C19298-078B-40F4-9928-44688368E34E}" srcOrd="0" destOrd="0" presId="urn:microsoft.com/office/officeart/2009/3/layout/StepUpProcess"/>
    <dgm:cxn modelId="{2A312463-0995-4BF6-96EF-5CD8D7CB19FB}" type="presParOf" srcId="{8427922C-FAE4-46D3-99C3-7EFCA7C67593}" destId="{A8569442-3037-486D-B718-DBD91DAA874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725F35-0FD3-4376-A57B-21910E1CE8BC}" type="doc">
      <dgm:prSet loTypeId="urn:microsoft.com/office/officeart/2008/layout/PictureStrip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721D061-225E-4822-B5E4-7493DE7F0864}">
      <dgm:prSet custT="1"/>
      <dgm:spPr/>
      <dgm:t>
        <a:bodyPr/>
        <a:lstStyle/>
        <a:p>
          <a:r>
            <a:rPr lang="en-US" sz="1800" b="1" dirty="0"/>
            <a:t>Proses monitoring </a:t>
          </a:r>
          <a:r>
            <a:rPr lang="en-US" sz="1800" b="1" dirty="0" err="1"/>
            <a:t>secara</a:t>
          </a:r>
          <a:r>
            <a:rPr lang="en-US" sz="1800" b="1" dirty="0"/>
            <a:t> </a:t>
          </a:r>
          <a:r>
            <a:rPr lang="en-US" sz="1800" b="1" i="1" dirty="0"/>
            <a:t>real time</a:t>
          </a:r>
          <a:r>
            <a:rPr lang="en-US" sz="1800" b="1" dirty="0"/>
            <a:t> </a:t>
          </a:r>
          <a:r>
            <a:rPr lang="en-US" sz="1800" b="1" dirty="0" err="1"/>
            <a:t>sehingga</a:t>
          </a:r>
          <a:r>
            <a:rPr lang="en-US" sz="1800" b="1" dirty="0"/>
            <a:t> </a:t>
          </a:r>
          <a:r>
            <a:rPr lang="en-US" sz="1800" b="1" dirty="0" err="1"/>
            <a:t>meningkatkan</a:t>
          </a:r>
          <a:r>
            <a:rPr lang="en-US" sz="1800" b="1" dirty="0"/>
            <a:t> </a:t>
          </a:r>
          <a:r>
            <a:rPr lang="en-US" sz="1800" b="1" dirty="0" err="1"/>
            <a:t>kinerja</a:t>
          </a:r>
          <a:r>
            <a:rPr lang="en-US" sz="1800" b="1" dirty="0"/>
            <a:t> </a:t>
          </a:r>
          <a:r>
            <a:rPr lang="en-US" sz="1800" b="1" dirty="0" err="1"/>
            <a:t>pemantauan</a:t>
          </a:r>
          <a:r>
            <a:rPr lang="en-US" sz="1800" b="1" dirty="0"/>
            <a:t> </a:t>
          </a:r>
          <a:r>
            <a:rPr lang="en-US" sz="1800" b="1" dirty="0" err="1"/>
            <a:t>Tindak</a:t>
          </a:r>
          <a:r>
            <a:rPr lang="en-US" sz="1800" b="1" dirty="0"/>
            <a:t> </a:t>
          </a:r>
          <a:r>
            <a:rPr lang="en-US" sz="1800" b="1" dirty="0" err="1"/>
            <a:t>Lanjut</a:t>
          </a:r>
          <a:r>
            <a:rPr lang="en-US" sz="1800" b="1" dirty="0"/>
            <a:t> (TL); </a:t>
          </a:r>
        </a:p>
      </dgm:t>
    </dgm:pt>
    <dgm:pt modelId="{C92F58B8-0F2B-41F2-9A68-5A8005432F86}" type="parTrans" cxnId="{DE97870F-1049-4454-93BC-EB53D319C82B}">
      <dgm:prSet/>
      <dgm:spPr/>
      <dgm:t>
        <a:bodyPr/>
        <a:lstStyle/>
        <a:p>
          <a:endParaRPr lang="en-US" sz="2000" b="1"/>
        </a:p>
      </dgm:t>
    </dgm:pt>
    <dgm:pt modelId="{5CB87AAF-0B55-4EEF-920E-281397AC61D5}" type="sibTrans" cxnId="{DE97870F-1049-4454-93BC-EB53D319C82B}">
      <dgm:prSet/>
      <dgm:spPr/>
      <dgm:t>
        <a:bodyPr/>
        <a:lstStyle/>
        <a:p>
          <a:endParaRPr lang="en-US" sz="2000" b="1"/>
        </a:p>
      </dgm:t>
    </dgm:pt>
    <dgm:pt modelId="{07DEA2FA-25E3-41B0-A163-E647B2FDFCCF}">
      <dgm:prSet custT="1"/>
      <dgm:spPr/>
      <dgm:t>
        <a:bodyPr/>
        <a:lstStyle/>
        <a:p>
          <a:r>
            <a:rPr lang="en-US" sz="1800" b="1"/>
            <a:t>Meningkatkan partisipasi entitas secara lebih aktif dalam proses pemantauan TL; </a:t>
          </a:r>
          <a:endParaRPr lang="en-US" sz="1800" b="1" dirty="0"/>
        </a:p>
      </dgm:t>
    </dgm:pt>
    <dgm:pt modelId="{803D1DB1-85E3-4230-9B38-0249AF19B325}" type="parTrans" cxnId="{917E3FA5-EA20-4CA8-9484-0485802233E5}">
      <dgm:prSet/>
      <dgm:spPr/>
      <dgm:t>
        <a:bodyPr/>
        <a:lstStyle/>
        <a:p>
          <a:endParaRPr lang="en-US" sz="2000" b="1"/>
        </a:p>
      </dgm:t>
    </dgm:pt>
    <dgm:pt modelId="{6BBB2E74-C8E8-4482-AEA7-DB3720721892}" type="sibTrans" cxnId="{917E3FA5-EA20-4CA8-9484-0485802233E5}">
      <dgm:prSet/>
      <dgm:spPr/>
      <dgm:t>
        <a:bodyPr/>
        <a:lstStyle/>
        <a:p>
          <a:endParaRPr lang="en-US" sz="2000" b="1"/>
        </a:p>
      </dgm:t>
    </dgm:pt>
    <dgm:pt modelId="{4036FBBF-237B-4F48-8DA4-6B7A365EE13C}">
      <dgm:prSet custT="1"/>
      <dgm:spPr/>
      <dgm:t>
        <a:bodyPr/>
        <a:lstStyle/>
        <a:p>
          <a:r>
            <a:rPr lang="en-US" sz="1800" b="1" i="1" dirty="0"/>
            <a:t>Early warning </a:t>
          </a:r>
          <a:r>
            <a:rPr lang="en-US" sz="1800" b="1" dirty="0" err="1"/>
            <a:t>diberikan</a:t>
          </a:r>
          <a:r>
            <a:rPr lang="en-US" sz="1800" b="1" dirty="0"/>
            <a:t> </a:t>
          </a:r>
          <a:r>
            <a:rPr lang="en-US" sz="1800" b="1" dirty="0" err="1"/>
            <a:t>secara</a:t>
          </a:r>
          <a:r>
            <a:rPr lang="en-US" sz="1800" b="1" dirty="0"/>
            <a:t> </a:t>
          </a:r>
          <a:r>
            <a:rPr lang="en-US" sz="1800" b="1" dirty="0" err="1"/>
            <a:t>otomatis</a:t>
          </a:r>
          <a:r>
            <a:rPr lang="en-US" sz="1800" b="1" dirty="0"/>
            <a:t> </a:t>
          </a:r>
          <a:r>
            <a:rPr lang="en-US" sz="1800" b="1" dirty="0" err="1"/>
            <a:t>dan</a:t>
          </a:r>
          <a:r>
            <a:rPr lang="en-US" sz="1800" b="1" dirty="0"/>
            <a:t> </a:t>
          </a:r>
          <a:r>
            <a:rPr lang="en-US" sz="1800" b="1" dirty="0" err="1"/>
            <a:t>berkala</a:t>
          </a:r>
          <a:r>
            <a:rPr lang="en-US" sz="1800" b="1" dirty="0"/>
            <a:t> </a:t>
          </a:r>
          <a:r>
            <a:rPr lang="en-US" sz="1800" b="1" dirty="0" err="1"/>
            <a:t>oleh</a:t>
          </a:r>
          <a:r>
            <a:rPr lang="en-US" sz="1800" b="1" dirty="0"/>
            <a:t> </a:t>
          </a:r>
          <a:r>
            <a:rPr lang="en-US" sz="1800" b="1" dirty="0" err="1"/>
            <a:t>Aplikasi</a:t>
          </a:r>
          <a:r>
            <a:rPr lang="en-US" sz="1800" b="1" dirty="0"/>
            <a:t> </a:t>
          </a:r>
          <a:r>
            <a:rPr lang="en-US" sz="1800" b="1" dirty="0" err="1"/>
            <a:t>sehingga</a:t>
          </a:r>
          <a:r>
            <a:rPr lang="en-US" sz="1800" b="1" dirty="0"/>
            <a:t> </a:t>
          </a:r>
          <a:r>
            <a:rPr lang="en-US" sz="1800" b="1" dirty="0" err="1"/>
            <a:t>mengurangi</a:t>
          </a:r>
          <a:r>
            <a:rPr lang="en-US" sz="1800" b="1" dirty="0"/>
            <a:t> </a:t>
          </a:r>
          <a:r>
            <a:rPr lang="en-US" sz="1800" b="1" dirty="0" err="1"/>
            <a:t>risiko</a:t>
          </a:r>
          <a:r>
            <a:rPr lang="en-US" sz="1800" b="1" dirty="0"/>
            <a:t> </a:t>
          </a:r>
          <a:r>
            <a:rPr lang="en-US" sz="1800" b="1" dirty="0" err="1"/>
            <a:t>pidana</a:t>
          </a:r>
          <a:r>
            <a:rPr lang="en-US" sz="1800" b="1" dirty="0"/>
            <a:t> </a:t>
          </a:r>
          <a:r>
            <a:rPr lang="en-US" sz="1800" b="1" dirty="0" err="1"/>
            <a:t>karena</a:t>
          </a:r>
          <a:r>
            <a:rPr lang="en-US" sz="1800" b="1" dirty="0"/>
            <a:t> </a:t>
          </a:r>
          <a:r>
            <a:rPr lang="en-US" sz="1800" b="1" dirty="0" err="1"/>
            <a:t>kelalaian</a:t>
          </a:r>
          <a:r>
            <a:rPr lang="en-US" sz="1800" b="1" dirty="0"/>
            <a:t> </a:t>
          </a:r>
          <a:r>
            <a:rPr lang="en-US" sz="1800" b="1" dirty="0" err="1"/>
            <a:t>melakukan</a:t>
          </a:r>
          <a:r>
            <a:rPr lang="en-US" sz="1800" b="1" dirty="0"/>
            <a:t> TL; </a:t>
          </a:r>
        </a:p>
      </dgm:t>
    </dgm:pt>
    <dgm:pt modelId="{6A2DB132-AA35-483C-894C-C2F9C6B1624B}" type="parTrans" cxnId="{38E803B9-7531-4DFB-B5BA-816505F67A34}">
      <dgm:prSet/>
      <dgm:spPr/>
      <dgm:t>
        <a:bodyPr/>
        <a:lstStyle/>
        <a:p>
          <a:endParaRPr lang="en-US" sz="2000" b="1"/>
        </a:p>
      </dgm:t>
    </dgm:pt>
    <dgm:pt modelId="{1B545173-8B70-453B-8E32-9579AA0D9321}" type="sibTrans" cxnId="{38E803B9-7531-4DFB-B5BA-816505F67A34}">
      <dgm:prSet/>
      <dgm:spPr/>
      <dgm:t>
        <a:bodyPr/>
        <a:lstStyle/>
        <a:p>
          <a:endParaRPr lang="en-US" sz="2000" b="1"/>
        </a:p>
      </dgm:t>
    </dgm:pt>
    <dgm:pt modelId="{A73D54DB-BD56-4250-87B2-34EF1EB466A7}">
      <dgm:prSet custT="1"/>
      <dgm:spPr/>
      <dgm:t>
        <a:bodyPr/>
        <a:lstStyle/>
        <a:p>
          <a:r>
            <a:rPr lang="en-US" sz="1800" b="1"/>
            <a:t>Kelengkapan dokumentasi dan Validitas data terjaga serta kemudahan pencarian dokumen TL; </a:t>
          </a:r>
          <a:endParaRPr lang="en-US" sz="1800" b="1" dirty="0"/>
        </a:p>
      </dgm:t>
    </dgm:pt>
    <dgm:pt modelId="{582B68FC-A083-4C78-991B-3BB8E1E93831}" type="parTrans" cxnId="{15108EC5-CFE8-4F79-82CE-419B0477E7D8}">
      <dgm:prSet/>
      <dgm:spPr/>
      <dgm:t>
        <a:bodyPr/>
        <a:lstStyle/>
        <a:p>
          <a:endParaRPr lang="en-US" sz="2000" b="1"/>
        </a:p>
      </dgm:t>
    </dgm:pt>
    <dgm:pt modelId="{C052F816-ECF7-4760-BCB9-516E3AF92271}" type="sibTrans" cxnId="{15108EC5-CFE8-4F79-82CE-419B0477E7D8}">
      <dgm:prSet/>
      <dgm:spPr/>
      <dgm:t>
        <a:bodyPr/>
        <a:lstStyle/>
        <a:p>
          <a:endParaRPr lang="en-US" sz="2000" b="1"/>
        </a:p>
      </dgm:t>
    </dgm:pt>
    <dgm:pt modelId="{17C85832-8CB0-4128-9CF5-F765078A0B81}">
      <dgm:prSet custT="1"/>
      <dgm:spPr/>
      <dgm:t>
        <a:bodyPr/>
        <a:lstStyle/>
        <a:p>
          <a:r>
            <a:rPr lang="en-US" sz="1800" b="1" dirty="0" err="1"/>
            <a:t>Imbal</a:t>
          </a:r>
          <a:r>
            <a:rPr lang="en-US" sz="1800" b="1" dirty="0"/>
            <a:t> </a:t>
          </a:r>
          <a:r>
            <a:rPr lang="en-US" sz="1800" b="1" dirty="0" err="1"/>
            <a:t>balik</a:t>
          </a:r>
          <a:r>
            <a:rPr lang="en-US" sz="1800" b="1" dirty="0"/>
            <a:t> </a:t>
          </a:r>
          <a:r>
            <a:rPr lang="en-US" sz="1800" b="1" dirty="0" err="1"/>
            <a:t>dengan</a:t>
          </a:r>
          <a:r>
            <a:rPr lang="en-US" sz="1800" b="1" dirty="0"/>
            <a:t> Program </a:t>
          </a:r>
          <a:r>
            <a:rPr lang="en-US" sz="1800" b="1" i="1" dirty="0"/>
            <a:t>E-Audit</a:t>
          </a:r>
          <a:r>
            <a:rPr lang="en-US" sz="1800" b="1" dirty="0"/>
            <a:t>.</a:t>
          </a:r>
        </a:p>
      </dgm:t>
    </dgm:pt>
    <dgm:pt modelId="{61602AD2-7121-4A42-8E78-09DB04195240}" type="parTrans" cxnId="{E835EED6-42D4-4415-A742-DB08FD4FC7F6}">
      <dgm:prSet/>
      <dgm:spPr/>
      <dgm:t>
        <a:bodyPr/>
        <a:lstStyle/>
        <a:p>
          <a:endParaRPr lang="en-US" sz="2000" b="1"/>
        </a:p>
      </dgm:t>
    </dgm:pt>
    <dgm:pt modelId="{3C0D643B-603B-41CE-823E-035FBC1BAC6D}" type="sibTrans" cxnId="{E835EED6-42D4-4415-A742-DB08FD4FC7F6}">
      <dgm:prSet/>
      <dgm:spPr/>
      <dgm:t>
        <a:bodyPr/>
        <a:lstStyle/>
        <a:p>
          <a:endParaRPr lang="en-US" sz="2000" b="1"/>
        </a:p>
      </dgm:t>
    </dgm:pt>
    <dgm:pt modelId="{631AE2DD-3600-48E1-A2A9-D5EC43DC4CA0}" type="pres">
      <dgm:prSet presAssocID="{4B725F35-0FD3-4376-A57B-21910E1CE8BC}" presName="Name0" presStyleCnt="0">
        <dgm:presLayoutVars>
          <dgm:dir/>
          <dgm:resizeHandles val="exact"/>
        </dgm:presLayoutVars>
      </dgm:prSet>
      <dgm:spPr/>
    </dgm:pt>
    <dgm:pt modelId="{0588EE2F-D247-4D01-9225-1871BAD991CB}" type="pres">
      <dgm:prSet presAssocID="{2721D061-225E-4822-B5E4-7493DE7F0864}" presName="composite" presStyleCnt="0"/>
      <dgm:spPr/>
    </dgm:pt>
    <dgm:pt modelId="{D4DEB4B1-B48A-4794-914E-7AF10DBA2210}" type="pres">
      <dgm:prSet presAssocID="{2721D061-225E-4822-B5E4-7493DE7F0864}" presName="rect1" presStyleLbl="trAlignAcc1" presStyleIdx="0" presStyleCnt="5" custScaleX="98195">
        <dgm:presLayoutVars>
          <dgm:bulletEnabled val="1"/>
        </dgm:presLayoutVars>
      </dgm:prSet>
      <dgm:spPr/>
    </dgm:pt>
    <dgm:pt modelId="{B2006D5D-160D-4AF7-8343-6F9FDA33CB9C}" type="pres">
      <dgm:prSet presAssocID="{2721D061-225E-4822-B5E4-7493DE7F0864}" presName="rect2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F07C802-CEBD-42C9-A7D2-7660FD33B661}" type="pres">
      <dgm:prSet presAssocID="{5CB87AAF-0B55-4EEF-920E-281397AC61D5}" presName="sibTrans" presStyleCnt="0"/>
      <dgm:spPr/>
    </dgm:pt>
    <dgm:pt modelId="{1C43FB93-CD2F-4F78-A148-8DC41A4A8915}" type="pres">
      <dgm:prSet presAssocID="{07DEA2FA-25E3-41B0-A163-E647B2FDFCCF}" presName="composite" presStyleCnt="0"/>
      <dgm:spPr/>
    </dgm:pt>
    <dgm:pt modelId="{0F96E5D9-FB8C-488D-A56B-5097E7D5233A}" type="pres">
      <dgm:prSet presAssocID="{07DEA2FA-25E3-41B0-A163-E647B2FDFCCF}" presName="rect1" presStyleLbl="trAlignAcc1" presStyleIdx="1" presStyleCnt="5">
        <dgm:presLayoutVars>
          <dgm:bulletEnabled val="1"/>
        </dgm:presLayoutVars>
      </dgm:prSet>
      <dgm:spPr/>
    </dgm:pt>
    <dgm:pt modelId="{70131EA0-0AF4-44FB-95BB-795754FBA478}" type="pres">
      <dgm:prSet presAssocID="{07DEA2FA-25E3-41B0-A163-E647B2FDFCCF}" presName="rect2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1AF13AD-7F81-49D4-832F-B8B6CAFFE0F6}" type="pres">
      <dgm:prSet presAssocID="{6BBB2E74-C8E8-4482-AEA7-DB3720721892}" presName="sibTrans" presStyleCnt="0"/>
      <dgm:spPr/>
    </dgm:pt>
    <dgm:pt modelId="{7FBE0CDF-4DB0-4D65-AE8E-417186B5B665}" type="pres">
      <dgm:prSet presAssocID="{4036FBBF-237B-4F48-8DA4-6B7A365EE13C}" presName="composite" presStyleCnt="0"/>
      <dgm:spPr/>
    </dgm:pt>
    <dgm:pt modelId="{2A5A753F-4B8F-44D1-B1D4-3F4FA69DB58D}" type="pres">
      <dgm:prSet presAssocID="{4036FBBF-237B-4F48-8DA4-6B7A365EE13C}" presName="rect1" presStyleLbl="trAlignAcc1" presStyleIdx="2" presStyleCnt="5">
        <dgm:presLayoutVars>
          <dgm:bulletEnabled val="1"/>
        </dgm:presLayoutVars>
      </dgm:prSet>
      <dgm:spPr/>
    </dgm:pt>
    <dgm:pt modelId="{6819380D-1C99-434F-883C-DBE665755B93}" type="pres">
      <dgm:prSet presAssocID="{4036FBBF-237B-4F48-8DA4-6B7A365EE13C}" presName="rect2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32D6CDB-DB09-44F3-B554-B1F910756426}" type="pres">
      <dgm:prSet presAssocID="{1B545173-8B70-453B-8E32-9579AA0D9321}" presName="sibTrans" presStyleCnt="0"/>
      <dgm:spPr/>
    </dgm:pt>
    <dgm:pt modelId="{913D4E90-8388-4930-9957-74DCC83F149C}" type="pres">
      <dgm:prSet presAssocID="{A73D54DB-BD56-4250-87B2-34EF1EB466A7}" presName="composite" presStyleCnt="0"/>
      <dgm:spPr/>
    </dgm:pt>
    <dgm:pt modelId="{D29D10D5-0405-409C-AB47-44F50A7EBE67}" type="pres">
      <dgm:prSet presAssocID="{A73D54DB-BD56-4250-87B2-34EF1EB466A7}" presName="rect1" presStyleLbl="trAlignAcc1" presStyleIdx="3" presStyleCnt="5">
        <dgm:presLayoutVars>
          <dgm:bulletEnabled val="1"/>
        </dgm:presLayoutVars>
      </dgm:prSet>
      <dgm:spPr/>
    </dgm:pt>
    <dgm:pt modelId="{C254D105-B8CA-457B-9CD4-0DD7B8563809}" type="pres">
      <dgm:prSet presAssocID="{A73D54DB-BD56-4250-87B2-34EF1EB466A7}" presName="rect2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216932FE-8DAB-459F-BF2D-6ED151CAE4FA}" type="pres">
      <dgm:prSet presAssocID="{C052F816-ECF7-4760-BCB9-516E3AF92271}" presName="sibTrans" presStyleCnt="0"/>
      <dgm:spPr/>
    </dgm:pt>
    <dgm:pt modelId="{BCE806F3-FD80-4F4F-91D6-FD67BFC9911A}" type="pres">
      <dgm:prSet presAssocID="{17C85832-8CB0-4128-9CF5-F765078A0B81}" presName="composite" presStyleCnt="0"/>
      <dgm:spPr/>
    </dgm:pt>
    <dgm:pt modelId="{8429F104-92C2-49F6-BD94-70B4AB664EFA}" type="pres">
      <dgm:prSet presAssocID="{17C85832-8CB0-4128-9CF5-F765078A0B81}" presName="rect1" presStyleLbl="trAlignAcc1" presStyleIdx="4" presStyleCnt="5">
        <dgm:presLayoutVars>
          <dgm:bulletEnabled val="1"/>
        </dgm:presLayoutVars>
      </dgm:prSet>
      <dgm:spPr/>
    </dgm:pt>
    <dgm:pt modelId="{2AECDE15-E4EC-4F75-AFF7-3CE9188F5A4D}" type="pres">
      <dgm:prSet presAssocID="{17C85832-8CB0-4128-9CF5-F765078A0B81}" presName="rect2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DE97870F-1049-4454-93BC-EB53D319C82B}" srcId="{4B725F35-0FD3-4376-A57B-21910E1CE8BC}" destId="{2721D061-225E-4822-B5E4-7493DE7F0864}" srcOrd="0" destOrd="0" parTransId="{C92F58B8-0F2B-41F2-9A68-5A8005432F86}" sibTransId="{5CB87AAF-0B55-4EEF-920E-281397AC61D5}"/>
    <dgm:cxn modelId="{383DE315-3518-4079-8EB1-EB6180A92579}" type="presOf" srcId="{A73D54DB-BD56-4250-87B2-34EF1EB466A7}" destId="{D29D10D5-0405-409C-AB47-44F50A7EBE67}" srcOrd="0" destOrd="0" presId="urn:microsoft.com/office/officeart/2008/layout/PictureStrips"/>
    <dgm:cxn modelId="{99CB3D26-1920-40C2-8516-CA6829516B11}" type="presOf" srcId="{2721D061-225E-4822-B5E4-7493DE7F0864}" destId="{D4DEB4B1-B48A-4794-914E-7AF10DBA2210}" srcOrd="0" destOrd="0" presId="urn:microsoft.com/office/officeart/2008/layout/PictureStrips"/>
    <dgm:cxn modelId="{F4252228-0BFF-43AC-A9A2-C5C0506AD202}" type="presOf" srcId="{4B725F35-0FD3-4376-A57B-21910E1CE8BC}" destId="{631AE2DD-3600-48E1-A2A9-D5EC43DC4CA0}" srcOrd="0" destOrd="0" presId="urn:microsoft.com/office/officeart/2008/layout/PictureStrips"/>
    <dgm:cxn modelId="{5526DF58-FD5C-4E8A-AE89-7F0BF4935B64}" type="presOf" srcId="{17C85832-8CB0-4128-9CF5-F765078A0B81}" destId="{8429F104-92C2-49F6-BD94-70B4AB664EFA}" srcOrd="0" destOrd="0" presId="urn:microsoft.com/office/officeart/2008/layout/PictureStrips"/>
    <dgm:cxn modelId="{5BE1BA9F-1620-4711-AFCD-D97DF58A60AE}" type="presOf" srcId="{4036FBBF-237B-4F48-8DA4-6B7A365EE13C}" destId="{2A5A753F-4B8F-44D1-B1D4-3F4FA69DB58D}" srcOrd="0" destOrd="0" presId="urn:microsoft.com/office/officeart/2008/layout/PictureStrips"/>
    <dgm:cxn modelId="{917E3FA5-EA20-4CA8-9484-0485802233E5}" srcId="{4B725F35-0FD3-4376-A57B-21910E1CE8BC}" destId="{07DEA2FA-25E3-41B0-A163-E647B2FDFCCF}" srcOrd="1" destOrd="0" parTransId="{803D1DB1-85E3-4230-9B38-0249AF19B325}" sibTransId="{6BBB2E74-C8E8-4482-AEA7-DB3720721892}"/>
    <dgm:cxn modelId="{FD4346AB-AFE1-427E-B9C7-C3C41958871E}" type="presOf" srcId="{07DEA2FA-25E3-41B0-A163-E647B2FDFCCF}" destId="{0F96E5D9-FB8C-488D-A56B-5097E7D5233A}" srcOrd="0" destOrd="0" presId="urn:microsoft.com/office/officeart/2008/layout/PictureStrips"/>
    <dgm:cxn modelId="{38E803B9-7531-4DFB-B5BA-816505F67A34}" srcId="{4B725F35-0FD3-4376-A57B-21910E1CE8BC}" destId="{4036FBBF-237B-4F48-8DA4-6B7A365EE13C}" srcOrd="2" destOrd="0" parTransId="{6A2DB132-AA35-483C-894C-C2F9C6B1624B}" sibTransId="{1B545173-8B70-453B-8E32-9579AA0D9321}"/>
    <dgm:cxn modelId="{15108EC5-CFE8-4F79-82CE-419B0477E7D8}" srcId="{4B725F35-0FD3-4376-A57B-21910E1CE8BC}" destId="{A73D54DB-BD56-4250-87B2-34EF1EB466A7}" srcOrd="3" destOrd="0" parTransId="{582B68FC-A083-4C78-991B-3BB8E1E93831}" sibTransId="{C052F816-ECF7-4760-BCB9-516E3AF92271}"/>
    <dgm:cxn modelId="{E835EED6-42D4-4415-A742-DB08FD4FC7F6}" srcId="{4B725F35-0FD3-4376-A57B-21910E1CE8BC}" destId="{17C85832-8CB0-4128-9CF5-F765078A0B81}" srcOrd="4" destOrd="0" parTransId="{61602AD2-7121-4A42-8E78-09DB04195240}" sibTransId="{3C0D643B-603B-41CE-823E-035FBC1BAC6D}"/>
    <dgm:cxn modelId="{D6918DBB-B3E4-4FAE-94CC-E42E741EA846}" type="presParOf" srcId="{631AE2DD-3600-48E1-A2A9-D5EC43DC4CA0}" destId="{0588EE2F-D247-4D01-9225-1871BAD991CB}" srcOrd="0" destOrd="0" presId="urn:microsoft.com/office/officeart/2008/layout/PictureStrips"/>
    <dgm:cxn modelId="{5C986B1D-0729-423E-A12B-6955179787D5}" type="presParOf" srcId="{0588EE2F-D247-4D01-9225-1871BAD991CB}" destId="{D4DEB4B1-B48A-4794-914E-7AF10DBA2210}" srcOrd="0" destOrd="0" presId="urn:microsoft.com/office/officeart/2008/layout/PictureStrips"/>
    <dgm:cxn modelId="{6B089CDD-F9AD-4251-8350-822B231A7200}" type="presParOf" srcId="{0588EE2F-D247-4D01-9225-1871BAD991CB}" destId="{B2006D5D-160D-4AF7-8343-6F9FDA33CB9C}" srcOrd="1" destOrd="0" presId="urn:microsoft.com/office/officeart/2008/layout/PictureStrips"/>
    <dgm:cxn modelId="{D24C33E9-DD9B-46ED-A120-7DE66B5A81FF}" type="presParOf" srcId="{631AE2DD-3600-48E1-A2A9-D5EC43DC4CA0}" destId="{0F07C802-CEBD-42C9-A7D2-7660FD33B661}" srcOrd="1" destOrd="0" presId="urn:microsoft.com/office/officeart/2008/layout/PictureStrips"/>
    <dgm:cxn modelId="{8AAB8BD3-5C67-4973-9F9F-44205D11729D}" type="presParOf" srcId="{631AE2DD-3600-48E1-A2A9-D5EC43DC4CA0}" destId="{1C43FB93-CD2F-4F78-A148-8DC41A4A8915}" srcOrd="2" destOrd="0" presId="urn:microsoft.com/office/officeart/2008/layout/PictureStrips"/>
    <dgm:cxn modelId="{2A23C983-CA85-410C-BD72-2756514D93CC}" type="presParOf" srcId="{1C43FB93-CD2F-4F78-A148-8DC41A4A8915}" destId="{0F96E5D9-FB8C-488D-A56B-5097E7D5233A}" srcOrd="0" destOrd="0" presId="urn:microsoft.com/office/officeart/2008/layout/PictureStrips"/>
    <dgm:cxn modelId="{1DA7FAEC-DF64-4E08-88F2-25FA5E97F5AC}" type="presParOf" srcId="{1C43FB93-CD2F-4F78-A148-8DC41A4A8915}" destId="{70131EA0-0AF4-44FB-95BB-795754FBA478}" srcOrd="1" destOrd="0" presId="urn:microsoft.com/office/officeart/2008/layout/PictureStrips"/>
    <dgm:cxn modelId="{9F9CCDC0-CDDA-4279-8A4B-C62FF68456B0}" type="presParOf" srcId="{631AE2DD-3600-48E1-A2A9-D5EC43DC4CA0}" destId="{A1AF13AD-7F81-49D4-832F-B8B6CAFFE0F6}" srcOrd="3" destOrd="0" presId="urn:microsoft.com/office/officeart/2008/layout/PictureStrips"/>
    <dgm:cxn modelId="{7F98F8CC-AE17-4CFE-B5D5-8F9D01E262AF}" type="presParOf" srcId="{631AE2DD-3600-48E1-A2A9-D5EC43DC4CA0}" destId="{7FBE0CDF-4DB0-4D65-AE8E-417186B5B665}" srcOrd="4" destOrd="0" presId="urn:microsoft.com/office/officeart/2008/layout/PictureStrips"/>
    <dgm:cxn modelId="{4216E175-7237-46FC-A450-950130613CF2}" type="presParOf" srcId="{7FBE0CDF-4DB0-4D65-AE8E-417186B5B665}" destId="{2A5A753F-4B8F-44D1-B1D4-3F4FA69DB58D}" srcOrd="0" destOrd="0" presId="urn:microsoft.com/office/officeart/2008/layout/PictureStrips"/>
    <dgm:cxn modelId="{37A2C87C-F228-4E0F-86D3-9C2D89F3D960}" type="presParOf" srcId="{7FBE0CDF-4DB0-4D65-AE8E-417186B5B665}" destId="{6819380D-1C99-434F-883C-DBE665755B93}" srcOrd="1" destOrd="0" presId="urn:microsoft.com/office/officeart/2008/layout/PictureStrips"/>
    <dgm:cxn modelId="{399771C3-C6FE-4980-B2FD-F066CAFA8F11}" type="presParOf" srcId="{631AE2DD-3600-48E1-A2A9-D5EC43DC4CA0}" destId="{F32D6CDB-DB09-44F3-B554-B1F910756426}" srcOrd="5" destOrd="0" presId="urn:microsoft.com/office/officeart/2008/layout/PictureStrips"/>
    <dgm:cxn modelId="{0FB14815-51E4-43E7-AF78-E5003E5E84E3}" type="presParOf" srcId="{631AE2DD-3600-48E1-A2A9-D5EC43DC4CA0}" destId="{913D4E90-8388-4930-9957-74DCC83F149C}" srcOrd="6" destOrd="0" presId="urn:microsoft.com/office/officeart/2008/layout/PictureStrips"/>
    <dgm:cxn modelId="{61B8A1C0-C714-4764-AEE6-F629CF2E62F9}" type="presParOf" srcId="{913D4E90-8388-4930-9957-74DCC83F149C}" destId="{D29D10D5-0405-409C-AB47-44F50A7EBE67}" srcOrd="0" destOrd="0" presId="urn:microsoft.com/office/officeart/2008/layout/PictureStrips"/>
    <dgm:cxn modelId="{1E4693BD-62EB-43C7-8F2C-E5689F8BB28E}" type="presParOf" srcId="{913D4E90-8388-4930-9957-74DCC83F149C}" destId="{C254D105-B8CA-457B-9CD4-0DD7B8563809}" srcOrd="1" destOrd="0" presId="urn:microsoft.com/office/officeart/2008/layout/PictureStrips"/>
    <dgm:cxn modelId="{CBE5407C-D532-4A72-A9CB-3B108807CC76}" type="presParOf" srcId="{631AE2DD-3600-48E1-A2A9-D5EC43DC4CA0}" destId="{216932FE-8DAB-459F-BF2D-6ED151CAE4FA}" srcOrd="7" destOrd="0" presId="urn:microsoft.com/office/officeart/2008/layout/PictureStrips"/>
    <dgm:cxn modelId="{D6962381-2CBF-4CA7-BFB3-94B7D65D4065}" type="presParOf" srcId="{631AE2DD-3600-48E1-A2A9-D5EC43DC4CA0}" destId="{BCE806F3-FD80-4F4F-91D6-FD67BFC9911A}" srcOrd="8" destOrd="0" presId="urn:microsoft.com/office/officeart/2008/layout/PictureStrips"/>
    <dgm:cxn modelId="{E61681E2-4E5A-4500-A425-72C5258A81C1}" type="presParOf" srcId="{BCE806F3-FD80-4F4F-91D6-FD67BFC9911A}" destId="{8429F104-92C2-49F6-BD94-70B4AB664EFA}" srcOrd="0" destOrd="0" presId="urn:microsoft.com/office/officeart/2008/layout/PictureStrips"/>
    <dgm:cxn modelId="{5747935A-8066-43F9-9B4B-4F619EFFF563}" type="presParOf" srcId="{BCE806F3-FD80-4F4F-91D6-FD67BFC9911A}" destId="{2AECDE15-E4EC-4F75-AFF7-3CE9188F5A4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B255E9-0F33-45CA-BD0C-5D51E33F1C9F}" type="doc">
      <dgm:prSet loTypeId="urn:microsoft.com/office/officeart/2005/8/layout/vList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3CA6813-828E-4AEA-8012-5BC76AEDDC36}">
      <dgm:prSet phldrT="[Text]" custT="1"/>
      <dgm:spPr/>
      <dgm:t>
        <a:bodyPr/>
        <a:lstStyle/>
        <a:p>
          <a:r>
            <a:rPr lang="es-ES" sz="1400" b="1" dirty="0" err="1"/>
            <a:t>Inpres</a:t>
          </a:r>
          <a:r>
            <a:rPr lang="es-ES" sz="1400" b="1" dirty="0"/>
            <a:t> No. 9 </a:t>
          </a:r>
          <a:r>
            <a:rPr lang="es-ES" sz="1400" b="1" dirty="0" err="1"/>
            <a:t>Tahun</a:t>
          </a:r>
          <a:r>
            <a:rPr lang="es-ES" sz="1400" b="1" dirty="0"/>
            <a:t> 2011 </a:t>
          </a:r>
          <a:endParaRPr lang="en-US" sz="1400" b="1" dirty="0"/>
        </a:p>
      </dgm:t>
    </dgm:pt>
    <dgm:pt modelId="{DB0F69F9-803C-49C4-BC81-C675FC0C7F2A}" type="parTrans" cxnId="{225663EE-64F2-4C23-ACDA-4E93BDC9134B}">
      <dgm:prSet/>
      <dgm:spPr/>
      <dgm:t>
        <a:bodyPr/>
        <a:lstStyle/>
        <a:p>
          <a:endParaRPr lang="en-US" b="1"/>
        </a:p>
      </dgm:t>
    </dgm:pt>
    <dgm:pt modelId="{A38789FF-E75B-428F-8E3D-A0EE6B4E13DE}" type="sibTrans" cxnId="{225663EE-64F2-4C23-ACDA-4E93BDC9134B}">
      <dgm:prSet/>
      <dgm:spPr/>
      <dgm:t>
        <a:bodyPr/>
        <a:lstStyle/>
        <a:p>
          <a:endParaRPr lang="en-US" b="1"/>
        </a:p>
      </dgm:t>
    </dgm:pt>
    <dgm:pt modelId="{3FB11CB7-AB31-458E-BAB4-B3255A5813CE}">
      <dgm:prSet phldrT="[Text]" custT="1"/>
      <dgm:spPr/>
      <dgm:t>
        <a:bodyPr/>
        <a:lstStyle/>
        <a:p>
          <a:r>
            <a:rPr lang="es-ES" sz="1400" b="1" dirty="0" err="1"/>
            <a:t>Inpres</a:t>
          </a:r>
          <a:r>
            <a:rPr lang="es-ES" sz="1400" b="1" dirty="0"/>
            <a:t> No. 17 </a:t>
          </a:r>
          <a:r>
            <a:rPr lang="es-ES" sz="1400" b="1" dirty="0" err="1"/>
            <a:t>Tahun</a:t>
          </a:r>
          <a:r>
            <a:rPr lang="es-ES" sz="1400" b="1" dirty="0"/>
            <a:t> 2011</a:t>
          </a:r>
          <a:endParaRPr lang="en-US" sz="1400" b="1" dirty="0"/>
        </a:p>
      </dgm:t>
    </dgm:pt>
    <dgm:pt modelId="{06DF1786-5B75-4DCD-B8EB-EC963C8E7BC5}" type="parTrans" cxnId="{67EAE92D-48AE-45FE-9FBE-6836D51CEF6F}">
      <dgm:prSet/>
      <dgm:spPr/>
      <dgm:t>
        <a:bodyPr/>
        <a:lstStyle/>
        <a:p>
          <a:endParaRPr lang="en-US" b="1"/>
        </a:p>
      </dgm:t>
    </dgm:pt>
    <dgm:pt modelId="{D4CE8672-A5BF-478F-B94D-D061D217C28C}" type="sibTrans" cxnId="{67EAE92D-48AE-45FE-9FBE-6836D51CEF6F}">
      <dgm:prSet/>
      <dgm:spPr/>
      <dgm:t>
        <a:bodyPr/>
        <a:lstStyle/>
        <a:p>
          <a:endParaRPr lang="en-US" b="1"/>
        </a:p>
      </dgm:t>
    </dgm:pt>
    <dgm:pt modelId="{FCB48125-CF74-4778-ABEA-5ECE0FF4FA5F}">
      <dgm:prSet phldrT="[Text]" custT="1"/>
      <dgm:spPr/>
      <dgm:t>
        <a:bodyPr/>
        <a:lstStyle/>
        <a:p>
          <a:r>
            <a:rPr lang="en-US" sz="1400" b="1" dirty="0" err="1"/>
            <a:t>Perpres</a:t>
          </a:r>
          <a:r>
            <a:rPr lang="en-US" sz="1400" b="1" dirty="0"/>
            <a:t> No. 55/2012 </a:t>
          </a:r>
          <a:r>
            <a:rPr lang="en-US" sz="1400" b="1" dirty="0" err="1"/>
            <a:t>tentang</a:t>
          </a:r>
          <a:r>
            <a:rPr lang="en-US" sz="1400" b="1" dirty="0"/>
            <a:t> </a:t>
          </a:r>
        </a:p>
        <a:p>
          <a:r>
            <a:rPr lang="en-US" sz="1400" b="1" dirty="0" err="1"/>
            <a:t>Stranas</a:t>
          </a:r>
          <a:r>
            <a:rPr lang="en-US" sz="1400" b="1" dirty="0"/>
            <a:t> PPK 2012-2025</a:t>
          </a:r>
        </a:p>
      </dgm:t>
    </dgm:pt>
    <dgm:pt modelId="{82D055E9-1966-400D-B0F8-DE6BDB4C10F5}" type="parTrans" cxnId="{FC61F40A-381E-41C7-903E-C465B7CD3138}">
      <dgm:prSet/>
      <dgm:spPr/>
      <dgm:t>
        <a:bodyPr/>
        <a:lstStyle/>
        <a:p>
          <a:endParaRPr lang="en-US" b="1"/>
        </a:p>
      </dgm:t>
    </dgm:pt>
    <dgm:pt modelId="{E5E4824C-8751-41BC-9C3B-F2788127B0ED}" type="sibTrans" cxnId="{FC61F40A-381E-41C7-903E-C465B7CD3138}">
      <dgm:prSet/>
      <dgm:spPr/>
      <dgm:t>
        <a:bodyPr/>
        <a:lstStyle/>
        <a:p>
          <a:endParaRPr lang="en-US" b="1"/>
        </a:p>
      </dgm:t>
    </dgm:pt>
    <dgm:pt modelId="{7F42CA44-9241-4674-BFCF-ADD454498010}" type="pres">
      <dgm:prSet presAssocID="{1DB255E9-0F33-45CA-BD0C-5D51E33F1C9F}" presName="linear" presStyleCnt="0">
        <dgm:presLayoutVars>
          <dgm:dir/>
          <dgm:resizeHandles val="exact"/>
        </dgm:presLayoutVars>
      </dgm:prSet>
      <dgm:spPr/>
    </dgm:pt>
    <dgm:pt modelId="{B5E5FF03-FCAE-480E-8B80-4FBB552D533E}" type="pres">
      <dgm:prSet presAssocID="{93CA6813-828E-4AEA-8012-5BC76AEDDC36}" presName="comp" presStyleCnt="0"/>
      <dgm:spPr/>
    </dgm:pt>
    <dgm:pt modelId="{54F0DA64-C7F5-4EBD-BCC4-82E37ACD9D01}" type="pres">
      <dgm:prSet presAssocID="{93CA6813-828E-4AEA-8012-5BC76AEDDC36}" presName="box" presStyleLbl="node1" presStyleIdx="0" presStyleCnt="3"/>
      <dgm:spPr/>
    </dgm:pt>
    <dgm:pt modelId="{B24C010A-F03D-4180-A26C-0E6A1EBECF0D}" type="pres">
      <dgm:prSet presAssocID="{93CA6813-828E-4AEA-8012-5BC76AEDDC36}" presName="img" presStyleLbl="fgImgPlace1" presStyleIdx="0" presStyleCnt="3"/>
      <dgm:spPr>
        <a:prstGeom prst="ellipse">
          <a:avLst/>
        </a:prstGeom>
      </dgm:spPr>
    </dgm:pt>
    <dgm:pt modelId="{3455C6AC-9B54-482D-9CCE-328E8476EE26}" type="pres">
      <dgm:prSet presAssocID="{93CA6813-828E-4AEA-8012-5BC76AEDDC36}" presName="text" presStyleLbl="node1" presStyleIdx="0" presStyleCnt="3">
        <dgm:presLayoutVars>
          <dgm:bulletEnabled val="1"/>
        </dgm:presLayoutVars>
      </dgm:prSet>
      <dgm:spPr/>
    </dgm:pt>
    <dgm:pt modelId="{AE69625E-4F3B-47A5-9789-5D7D1BECA9F0}" type="pres">
      <dgm:prSet presAssocID="{A38789FF-E75B-428F-8E3D-A0EE6B4E13DE}" presName="spacer" presStyleCnt="0"/>
      <dgm:spPr/>
    </dgm:pt>
    <dgm:pt modelId="{9D529AD1-4ABD-4C67-B1D4-E532C72C2AA6}" type="pres">
      <dgm:prSet presAssocID="{3FB11CB7-AB31-458E-BAB4-B3255A5813CE}" presName="comp" presStyleCnt="0"/>
      <dgm:spPr/>
    </dgm:pt>
    <dgm:pt modelId="{47A4EF28-67DC-46D7-8F75-5ECD091D3DCC}" type="pres">
      <dgm:prSet presAssocID="{3FB11CB7-AB31-458E-BAB4-B3255A5813CE}" presName="box" presStyleLbl="node1" presStyleIdx="1" presStyleCnt="3"/>
      <dgm:spPr/>
    </dgm:pt>
    <dgm:pt modelId="{58B64664-F16F-4EB0-90DA-2FB8E5FA8E49}" type="pres">
      <dgm:prSet presAssocID="{3FB11CB7-AB31-458E-BAB4-B3255A5813CE}" presName="img" presStyleLbl="fgImgPlace1" presStyleIdx="1" presStyleCnt="3"/>
      <dgm:spPr>
        <a:prstGeom prst="ellipse">
          <a:avLst/>
        </a:prstGeom>
      </dgm:spPr>
    </dgm:pt>
    <dgm:pt modelId="{DA7022A0-0BFB-436E-94B6-BFB0BFC07ACB}" type="pres">
      <dgm:prSet presAssocID="{3FB11CB7-AB31-458E-BAB4-B3255A5813CE}" presName="text" presStyleLbl="node1" presStyleIdx="1" presStyleCnt="3">
        <dgm:presLayoutVars>
          <dgm:bulletEnabled val="1"/>
        </dgm:presLayoutVars>
      </dgm:prSet>
      <dgm:spPr/>
    </dgm:pt>
    <dgm:pt modelId="{8C76533C-BC5C-4A5E-9A5F-58AA6B8453D1}" type="pres">
      <dgm:prSet presAssocID="{D4CE8672-A5BF-478F-B94D-D061D217C28C}" presName="spacer" presStyleCnt="0"/>
      <dgm:spPr/>
    </dgm:pt>
    <dgm:pt modelId="{0CC208E5-4AEE-4CAF-8E7B-516EDEC2CF08}" type="pres">
      <dgm:prSet presAssocID="{FCB48125-CF74-4778-ABEA-5ECE0FF4FA5F}" presName="comp" presStyleCnt="0"/>
      <dgm:spPr/>
    </dgm:pt>
    <dgm:pt modelId="{4C7FE949-FFD8-418F-8428-19A5FD509AD1}" type="pres">
      <dgm:prSet presAssocID="{FCB48125-CF74-4778-ABEA-5ECE0FF4FA5F}" presName="box" presStyleLbl="node1" presStyleIdx="2" presStyleCnt="3"/>
      <dgm:spPr/>
    </dgm:pt>
    <dgm:pt modelId="{0C0E6F06-2C00-4B26-897A-90BE391D7C8D}" type="pres">
      <dgm:prSet presAssocID="{FCB48125-CF74-4778-ABEA-5ECE0FF4FA5F}" presName="img" presStyleLbl="fgImgPlace1" presStyleIdx="2" presStyleCnt="3"/>
      <dgm:spPr>
        <a:prstGeom prst="ellipse">
          <a:avLst/>
        </a:prstGeom>
      </dgm:spPr>
    </dgm:pt>
    <dgm:pt modelId="{DC55D7A6-FAF7-41B0-BBF8-A6DCEA26F7F1}" type="pres">
      <dgm:prSet presAssocID="{FCB48125-CF74-4778-ABEA-5ECE0FF4FA5F}" presName="text" presStyleLbl="node1" presStyleIdx="2" presStyleCnt="3">
        <dgm:presLayoutVars>
          <dgm:bulletEnabled val="1"/>
        </dgm:presLayoutVars>
      </dgm:prSet>
      <dgm:spPr/>
    </dgm:pt>
  </dgm:ptLst>
  <dgm:cxnLst>
    <dgm:cxn modelId="{FC61F40A-381E-41C7-903E-C465B7CD3138}" srcId="{1DB255E9-0F33-45CA-BD0C-5D51E33F1C9F}" destId="{FCB48125-CF74-4778-ABEA-5ECE0FF4FA5F}" srcOrd="2" destOrd="0" parTransId="{82D055E9-1966-400D-B0F8-DE6BDB4C10F5}" sibTransId="{E5E4824C-8751-41BC-9C3B-F2788127B0ED}"/>
    <dgm:cxn modelId="{67EAE92D-48AE-45FE-9FBE-6836D51CEF6F}" srcId="{1DB255E9-0F33-45CA-BD0C-5D51E33F1C9F}" destId="{3FB11CB7-AB31-458E-BAB4-B3255A5813CE}" srcOrd="1" destOrd="0" parTransId="{06DF1786-5B75-4DCD-B8EB-EC963C8E7BC5}" sibTransId="{D4CE8672-A5BF-478F-B94D-D061D217C28C}"/>
    <dgm:cxn modelId="{73A33353-A6F6-471A-BAC3-F2F0A9474A78}" type="presOf" srcId="{93CA6813-828E-4AEA-8012-5BC76AEDDC36}" destId="{54F0DA64-C7F5-4EBD-BCC4-82E37ACD9D01}" srcOrd="0" destOrd="0" presId="urn:microsoft.com/office/officeart/2005/8/layout/vList4"/>
    <dgm:cxn modelId="{CA1E6054-746B-4004-B3E6-A3B407ADF562}" type="presOf" srcId="{FCB48125-CF74-4778-ABEA-5ECE0FF4FA5F}" destId="{DC55D7A6-FAF7-41B0-BBF8-A6DCEA26F7F1}" srcOrd="1" destOrd="0" presId="urn:microsoft.com/office/officeart/2005/8/layout/vList4"/>
    <dgm:cxn modelId="{E1257D78-369E-4AB8-B51F-C30A9A8633EC}" type="presOf" srcId="{3FB11CB7-AB31-458E-BAB4-B3255A5813CE}" destId="{47A4EF28-67DC-46D7-8F75-5ECD091D3DCC}" srcOrd="0" destOrd="0" presId="urn:microsoft.com/office/officeart/2005/8/layout/vList4"/>
    <dgm:cxn modelId="{2BC13779-5D86-4492-8DC2-12682FBDE802}" type="presOf" srcId="{3FB11CB7-AB31-458E-BAB4-B3255A5813CE}" destId="{DA7022A0-0BFB-436E-94B6-BFB0BFC07ACB}" srcOrd="1" destOrd="0" presId="urn:microsoft.com/office/officeart/2005/8/layout/vList4"/>
    <dgm:cxn modelId="{6B6B7AD2-098F-43BA-B32B-DACC5D684226}" type="presOf" srcId="{1DB255E9-0F33-45CA-BD0C-5D51E33F1C9F}" destId="{7F42CA44-9241-4674-BFCF-ADD454498010}" srcOrd="0" destOrd="0" presId="urn:microsoft.com/office/officeart/2005/8/layout/vList4"/>
    <dgm:cxn modelId="{17B816D3-C23A-4E88-B4D4-4BD3C8F305BD}" type="presOf" srcId="{FCB48125-CF74-4778-ABEA-5ECE0FF4FA5F}" destId="{4C7FE949-FFD8-418F-8428-19A5FD509AD1}" srcOrd="0" destOrd="0" presId="urn:microsoft.com/office/officeart/2005/8/layout/vList4"/>
    <dgm:cxn modelId="{364944E0-24DD-44FA-8E6A-018E25B727F4}" type="presOf" srcId="{93CA6813-828E-4AEA-8012-5BC76AEDDC36}" destId="{3455C6AC-9B54-482D-9CCE-328E8476EE26}" srcOrd="1" destOrd="0" presId="urn:microsoft.com/office/officeart/2005/8/layout/vList4"/>
    <dgm:cxn modelId="{225663EE-64F2-4C23-ACDA-4E93BDC9134B}" srcId="{1DB255E9-0F33-45CA-BD0C-5D51E33F1C9F}" destId="{93CA6813-828E-4AEA-8012-5BC76AEDDC36}" srcOrd="0" destOrd="0" parTransId="{DB0F69F9-803C-49C4-BC81-C675FC0C7F2A}" sibTransId="{A38789FF-E75B-428F-8E3D-A0EE6B4E13DE}"/>
    <dgm:cxn modelId="{7DEF9688-95CB-4353-AAE2-086AC4D13E81}" type="presParOf" srcId="{7F42CA44-9241-4674-BFCF-ADD454498010}" destId="{B5E5FF03-FCAE-480E-8B80-4FBB552D533E}" srcOrd="0" destOrd="0" presId="urn:microsoft.com/office/officeart/2005/8/layout/vList4"/>
    <dgm:cxn modelId="{DBBAA2D9-D503-4889-B421-675FE9351814}" type="presParOf" srcId="{B5E5FF03-FCAE-480E-8B80-4FBB552D533E}" destId="{54F0DA64-C7F5-4EBD-BCC4-82E37ACD9D01}" srcOrd="0" destOrd="0" presId="urn:microsoft.com/office/officeart/2005/8/layout/vList4"/>
    <dgm:cxn modelId="{FD2B3E32-DDBE-4D92-A8BA-96C763C5CEE2}" type="presParOf" srcId="{B5E5FF03-FCAE-480E-8B80-4FBB552D533E}" destId="{B24C010A-F03D-4180-A26C-0E6A1EBECF0D}" srcOrd="1" destOrd="0" presId="urn:microsoft.com/office/officeart/2005/8/layout/vList4"/>
    <dgm:cxn modelId="{53F7A4C8-E45C-4141-911B-B1E36E2B30C2}" type="presParOf" srcId="{B5E5FF03-FCAE-480E-8B80-4FBB552D533E}" destId="{3455C6AC-9B54-482D-9CCE-328E8476EE26}" srcOrd="2" destOrd="0" presId="urn:microsoft.com/office/officeart/2005/8/layout/vList4"/>
    <dgm:cxn modelId="{7C2922CB-C219-400E-81E3-D869C25156AA}" type="presParOf" srcId="{7F42CA44-9241-4674-BFCF-ADD454498010}" destId="{AE69625E-4F3B-47A5-9789-5D7D1BECA9F0}" srcOrd="1" destOrd="0" presId="urn:microsoft.com/office/officeart/2005/8/layout/vList4"/>
    <dgm:cxn modelId="{3D068F89-EBAE-4B9B-8514-D5B791D994A2}" type="presParOf" srcId="{7F42CA44-9241-4674-BFCF-ADD454498010}" destId="{9D529AD1-4ABD-4C67-B1D4-E532C72C2AA6}" srcOrd="2" destOrd="0" presId="urn:microsoft.com/office/officeart/2005/8/layout/vList4"/>
    <dgm:cxn modelId="{E6D8C41A-9845-45EB-93BC-6D112D2BCF53}" type="presParOf" srcId="{9D529AD1-4ABD-4C67-B1D4-E532C72C2AA6}" destId="{47A4EF28-67DC-46D7-8F75-5ECD091D3DCC}" srcOrd="0" destOrd="0" presId="urn:microsoft.com/office/officeart/2005/8/layout/vList4"/>
    <dgm:cxn modelId="{926DAD58-B2E2-491B-8E0F-A88E0EA1B2BB}" type="presParOf" srcId="{9D529AD1-4ABD-4C67-B1D4-E532C72C2AA6}" destId="{58B64664-F16F-4EB0-90DA-2FB8E5FA8E49}" srcOrd="1" destOrd="0" presId="urn:microsoft.com/office/officeart/2005/8/layout/vList4"/>
    <dgm:cxn modelId="{AC1A18DC-075B-4EB8-8ECB-CCE19F584595}" type="presParOf" srcId="{9D529AD1-4ABD-4C67-B1D4-E532C72C2AA6}" destId="{DA7022A0-0BFB-436E-94B6-BFB0BFC07ACB}" srcOrd="2" destOrd="0" presId="urn:microsoft.com/office/officeart/2005/8/layout/vList4"/>
    <dgm:cxn modelId="{ACB0D406-320F-4DEF-B092-53BC0567C7A9}" type="presParOf" srcId="{7F42CA44-9241-4674-BFCF-ADD454498010}" destId="{8C76533C-BC5C-4A5E-9A5F-58AA6B8453D1}" srcOrd="3" destOrd="0" presId="urn:microsoft.com/office/officeart/2005/8/layout/vList4"/>
    <dgm:cxn modelId="{1ACD06BD-1756-4DD5-BBF8-381F9D84A989}" type="presParOf" srcId="{7F42CA44-9241-4674-BFCF-ADD454498010}" destId="{0CC208E5-4AEE-4CAF-8E7B-516EDEC2CF08}" srcOrd="4" destOrd="0" presId="urn:microsoft.com/office/officeart/2005/8/layout/vList4"/>
    <dgm:cxn modelId="{6F73D8EB-FDA1-4D85-898C-747B88EB1C01}" type="presParOf" srcId="{0CC208E5-4AEE-4CAF-8E7B-516EDEC2CF08}" destId="{4C7FE949-FFD8-418F-8428-19A5FD509AD1}" srcOrd="0" destOrd="0" presId="urn:microsoft.com/office/officeart/2005/8/layout/vList4"/>
    <dgm:cxn modelId="{422EF178-5F7F-4CBB-BAC8-0112D40F2EF6}" type="presParOf" srcId="{0CC208E5-4AEE-4CAF-8E7B-516EDEC2CF08}" destId="{0C0E6F06-2C00-4B26-897A-90BE391D7C8D}" srcOrd="1" destOrd="0" presId="urn:microsoft.com/office/officeart/2005/8/layout/vList4"/>
    <dgm:cxn modelId="{AE60F9D2-D5B3-45D7-AD18-67C7781E22E4}" type="presParOf" srcId="{0CC208E5-4AEE-4CAF-8E7B-516EDEC2CF08}" destId="{DC55D7A6-FAF7-41B0-BBF8-A6DCEA26F7F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0FBD1C-6B93-476C-9C7F-10A9CA49470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BCAC78-68F8-47C8-9885-83D95800C46E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79519700-319E-4CAA-8534-ED0BC8EBF89E}" type="parTrans" cxnId="{1554B3F2-5C6E-4C75-BD95-88EE51A198CB}">
      <dgm:prSet/>
      <dgm:spPr/>
      <dgm:t>
        <a:bodyPr/>
        <a:lstStyle/>
        <a:p>
          <a:endParaRPr lang="en-US"/>
        </a:p>
      </dgm:t>
    </dgm:pt>
    <dgm:pt modelId="{964C1CE6-1EB7-4D22-AA00-C9529BA513BB}" type="sibTrans" cxnId="{1554B3F2-5C6E-4C75-BD95-88EE51A198CB}">
      <dgm:prSet/>
      <dgm:spPr/>
      <dgm:t>
        <a:bodyPr/>
        <a:lstStyle/>
        <a:p>
          <a:endParaRPr lang="en-US"/>
        </a:p>
      </dgm:t>
    </dgm:pt>
    <dgm:pt modelId="{9C390115-8C25-41F0-91FA-3A36C07C9EB7}">
      <dgm:prSet phldrT="[Text]"/>
      <dgm:spPr/>
      <dgm:t>
        <a:bodyPr/>
        <a:lstStyle/>
        <a:p>
          <a:r>
            <a:rPr lang="en-US" dirty="0" err="1"/>
            <a:t>Buka</a:t>
          </a:r>
          <a:r>
            <a:rPr lang="en-US" dirty="0"/>
            <a:t> official website BPK di </a:t>
          </a:r>
          <a:r>
            <a:rPr lang="en-US" b="1" dirty="0">
              <a:solidFill>
                <a:schemeClr val="tx2"/>
              </a:solidFill>
            </a:rPr>
            <a:t>www.bpk.go.id</a:t>
          </a:r>
        </a:p>
      </dgm:t>
    </dgm:pt>
    <dgm:pt modelId="{A1B34B8D-7816-42AE-AE47-0359746118CE}" type="parTrans" cxnId="{68563C3E-BE09-4099-A44F-28C20DBCF838}">
      <dgm:prSet/>
      <dgm:spPr/>
      <dgm:t>
        <a:bodyPr/>
        <a:lstStyle/>
        <a:p>
          <a:endParaRPr lang="en-US"/>
        </a:p>
      </dgm:t>
    </dgm:pt>
    <dgm:pt modelId="{837A3A19-9D28-4E81-9B3C-FF539C7DD769}" type="sibTrans" cxnId="{68563C3E-BE09-4099-A44F-28C20DBCF838}">
      <dgm:prSet/>
      <dgm:spPr/>
      <dgm:t>
        <a:bodyPr/>
        <a:lstStyle/>
        <a:p>
          <a:endParaRPr lang="en-US"/>
        </a:p>
      </dgm:t>
    </dgm:pt>
    <dgm:pt modelId="{99F84175-BCCF-40B4-9B00-D4082AF372FB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305CBE31-BA13-4462-8801-0120AF7029EB}" type="parTrans" cxnId="{16BD533C-6147-4DE9-8C3F-0116484F05D7}">
      <dgm:prSet/>
      <dgm:spPr/>
      <dgm:t>
        <a:bodyPr/>
        <a:lstStyle/>
        <a:p>
          <a:endParaRPr lang="en-US"/>
        </a:p>
      </dgm:t>
    </dgm:pt>
    <dgm:pt modelId="{2EEDDCA7-A533-46A4-9C49-02B555FC9067}" type="sibTrans" cxnId="{16BD533C-6147-4DE9-8C3F-0116484F05D7}">
      <dgm:prSet/>
      <dgm:spPr/>
      <dgm:t>
        <a:bodyPr/>
        <a:lstStyle/>
        <a:p>
          <a:endParaRPr lang="en-US"/>
        </a:p>
      </dgm:t>
    </dgm:pt>
    <dgm:pt modelId="{6646F0F3-C74F-4280-ADE4-074BCA6C3113}">
      <dgm:prSet phldrT="[Text]"/>
      <dgm:spPr/>
      <dgm:t>
        <a:bodyPr/>
        <a:lstStyle/>
        <a:p>
          <a:r>
            <a:rPr lang="en-US" dirty="0" err="1"/>
            <a:t>Pada</a:t>
          </a:r>
          <a:r>
            <a:rPr lang="en-US" dirty="0"/>
            <a:t> </a:t>
          </a:r>
          <a:r>
            <a:rPr lang="en-US" dirty="0" err="1"/>
            <a:t>halaman</a:t>
          </a:r>
          <a:r>
            <a:rPr lang="en-US" dirty="0"/>
            <a:t> </a:t>
          </a:r>
          <a:r>
            <a:rPr lang="en-US" b="1" dirty="0">
              <a:solidFill>
                <a:schemeClr val="tx2"/>
              </a:solidFill>
            </a:rPr>
            <a:t>BERANDA</a:t>
          </a:r>
          <a:r>
            <a:rPr lang="en-US" dirty="0"/>
            <a:t> </a:t>
          </a:r>
          <a:r>
            <a:rPr lang="en-US" dirty="0" err="1"/>
            <a:t>gulir</a:t>
          </a:r>
          <a:r>
            <a:rPr lang="en-US" dirty="0"/>
            <a:t> </a:t>
          </a:r>
          <a:r>
            <a:rPr lang="en-US" dirty="0" err="1"/>
            <a:t>ke</a:t>
          </a:r>
          <a:r>
            <a:rPr lang="en-US" dirty="0"/>
            <a:t> </a:t>
          </a:r>
          <a:r>
            <a:rPr lang="en-US" dirty="0" err="1"/>
            <a:t>bawah</a:t>
          </a:r>
          <a:r>
            <a:rPr lang="en-US" dirty="0"/>
            <a:t>, </a:t>
          </a:r>
          <a:r>
            <a:rPr lang="en-US" dirty="0" err="1"/>
            <a:t>klik</a:t>
          </a:r>
          <a:r>
            <a:rPr lang="en-US" dirty="0"/>
            <a:t> menu </a:t>
          </a:r>
          <a:r>
            <a:rPr lang="en-US" b="1" dirty="0" err="1">
              <a:solidFill>
                <a:schemeClr val="tx2"/>
              </a:solidFill>
            </a:rPr>
            <a:t>Pengaduan</a:t>
          </a:r>
          <a:r>
            <a:rPr lang="en-US" b="1" dirty="0">
              <a:solidFill>
                <a:schemeClr val="tx2"/>
              </a:solidFill>
            </a:rPr>
            <a:t> </a:t>
          </a:r>
          <a:r>
            <a:rPr lang="en-US" b="1" dirty="0" err="1">
              <a:solidFill>
                <a:schemeClr val="tx2"/>
              </a:solidFill>
            </a:rPr>
            <a:t>Masyarakat</a:t>
          </a:r>
          <a:r>
            <a:rPr lang="en-US" b="1" dirty="0">
              <a:solidFill>
                <a:schemeClr val="tx2"/>
              </a:solidFill>
            </a:rPr>
            <a:t> </a:t>
          </a:r>
          <a:r>
            <a:rPr lang="en-US" dirty="0"/>
            <a:t>di </a:t>
          </a:r>
          <a:r>
            <a:rPr lang="en-US" dirty="0" err="1"/>
            <a:t>pojok</a:t>
          </a:r>
          <a:r>
            <a:rPr lang="en-US" dirty="0"/>
            <a:t> </a:t>
          </a:r>
          <a:r>
            <a:rPr lang="en-US" dirty="0" err="1"/>
            <a:t>kanan</a:t>
          </a:r>
          <a:r>
            <a:rPr lang="en-US" dirty="0"/>
            <a:t> </a:t>
          </a:r>
          <a:r>
            <a:rPr lang="en-US" dirty="0" err="1"/>
            <a:t>bawah</a:t>
          </a:r>
          <a:r>
            <a:rPr lang="en-US" dirty="0"/>
            <a:t> </a:t>
          </a:r>
        </a:p>
      </dgm:t>
    </dgm:pt>
    <dgm:pt modelId="{88ED1638-7B1D-4826-A59F-89D743E64699}" type="parTrans" cxnId="{CAC82AD9-AA84-48E6-936A-9B8EB4A17F5F}">
      <dgm:prSet/>
      <dgm:spPr/>
      <dgm:t>
        <a:bodyPr/>
        <a:lstStyle/>
        <a:p>
          <a:endParaRPr lang="en-US"/>
        </a:p>
      </dgm:t>
    </dgm:pt>
    <dgm:pt modelId="{4C9C1DEE-037D-4CA0-9330-E451C43872CA}" type="sibTrans" cxnId="{CAC82AD9-AA84-48E6-936A-9B8EB4A17F5F}">
      <dgm:prSet/>
      <dgm:spPr/>
      <dgm:t>
        <a:bodyPr/>
        <a:lstStyle/>
        <a:p>
          <a:endParaRPr lang="en-US"/>
        </a:p>
      </dgm:t>
    </dgm:pt>
    <dgm:pt modelId="{C26FC1B7-51B0-4516-9C70-1CFC503402ED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925E8229-F740-43E4-8042-2A1B60089AA0}" type="parTrans" cxnId="{452B91E2-8B03-4EC2-9290-4A5DA635DE85}">
      <dgm:prSet/>
      <dgm:spPr/>
      <dgm:t>
        <a:bodyPr/>
        <a:lstStyle/>
        <a:p>
          <a:endParaRPr lang="en-US"/>
        </a:p>
      </dgm:t>
    </dgm:pt>
    <dgm:pt modelId="{9921EF86-D8E3-44C5-B0C8-A162034DDF6D}" type="sibTrans" cxnId="{452B91E2-8B03-4EC2-9290-4A5DA635DE85}">
      <dgm:prSet/>
      <dgm:spPr/>
      <dgm:t>
        <a:bodyPr/>
        <a:lstStyle/>
        <a:p>
          <a:endParaRPr lang="en-US"/>
        </a:p>
      </dgm:t>
    </dgm:pt>
    <dgm:pt modelId="{D77A679F-6B7F-4036-AC9C-06DAB19DF2AF}">
      <dgm:prSet phldrT="[Text]"/>
      <dgm:spPr/>
      <dgm:t>
        <a:bodyPr/>
        <a:lstStyle/>
        <a:p>
          <a:r>
            <a:rPr lang="en-US" dirty="0" err="1"/>
            <a:t>Muncul</a:t>
          </a:r>
          <a:r>
            <a:rPr lang="en-US" dirty="0"/>
            <a:t> </a:t>
          </a:r>
          <a:r>
            <a:rPr lang="en-US" dirty="0" err="1"/>
            <a:t>halaman</a:t>
          </a:r>
          <a:r>
            <a:rPr lang="en-US" dirty="0"/>
            <a:t> </a:t>
          </a:r>
          <a:r>
            <a:rPr lang="en-US" dirty="0" err="1"/>
            <a:t>Pengaduan</a:t>
          </a:r>
          <a:r>
            <a:rPr lang="en-US" dirty="0"/>
            <a:t>. </a:t>
          </a:r>
          <a:r>
            <a:rPr lang="en-US" b="1" dirty="0">
              <a:solidFill>
                <a:schemeClr val="tx2"/>
              </a:solidFill>
            </a:rPr>
            <a:t>Isi form </a:t>
          </a:r>
          <a:r>
            <a:rPr lang="en-US" b="1" dirty="0" err="1">
              <a:solidFill>
                <a:schemeClr val="tx2"/>
              </a:solidFill>
            </a:rPr>
            <a:t>Pengaduan</a:t>
          </a:r>
          <a:r>
            <a:rPr lang="en-US" b="1" dirty="0">
              <a:solidFill>
                <a:schemeClr val="tx2"/>
              </a:solidFill>
            </a:rPr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klik</a:t>
          </a:r>
          <a:r>
            <a:rPr lang="en-US" dirty="0"/>
            <a:t> </a:t>
          </a:r>
          <a:r>
            <a:rPr lang="en-US" b="1" dirty="0">
              <a:solidFill>
                <a:schemeClr val="tx2"/>
              </a:solidFill>
            </a:rPr>
            <a:t>submit</a:t>
          </a:r>
        </a:p>
      </dgm:t>
    </dgm:pt>
    <dgm:pt modelId="{7C6599B1-C4FA-47F3-8350-BB86341AB32C}" type="parTrans" cxnId="{2503838B-EEAA-43D9-9587-0F1BFDDE5836}">
      <dgm:prSet/>
      <dgm:spPr/>
      <dgm:t>
        <a:bodyPr/>
        <a:lstStyle/>
        <a:p>
          <a:endParaRPr lang="en-US"/>
        </a:p>
      </dgm:t>
    </dgm:pt>
    <dgm:pt modelId="{387387CC-F8CF-45EC-9C26-60E56109A391}" type="sibTrans" cxnId="{2503838B-EEAA-43D9-9587-0F1BFDDE5836}">
      <dgm:prSet/>
      <dgm:spPr/>
      <dgm:t>
        <a:bodyPr/>
        <a:lstStyle/>
        <a:p>
          <a:endParaRPr lang="en-US"/>
        </a:p>
      </dgm:t>
    </dgm:pt>
    <dgm:pt modelId="{E8635C5A-78E1-4F47-AF42-05B3C1E9B610}" type="pres">
      <dgm:prSet presAssocID="{270FBD1C-6B93-476C-9C7F-10A9CA494700}" presName="linearFlow" presStyleCnt="0">
        <dgm:presLayoutVars>
          <dgm:dir/>
          <dgm:animLvl val="lvl"/>
          <dgm:resizeHandles val="exact"/>
        </dgm:presLayoutVars>
      </dgm:prSet>
      <dgm:spPr/>
    </dgm:pt>
    <dgm:pt modelId="{81A43016-5F10-463D-8C90-2D920AB98961}" type="pres">
      <dgm:prSet presAssocID="{41BCAC78-68F8-47C8-9885-83D95800C46E}" presName="composite" presStyleCnt="0"/>
      <dgm:spPr/>
    </dgm:pt>
    <dgm:pt modelId="{485ADCA0-5900-4129-B58F-F15EC5079A3D}" type="pres">
      <dgm:prSet presAssocID="{41BCAC78-68F8-47C8-9885-83D95800C46E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4416E0F-D294-4749-973E-42D7D59C4D75}" type="pres">
      <dgm:prSet presAssocID="{41BCAC78-68F8-47C8-9885-83D95800C46E}" presName="descendantText" presStyleLbl="alignAcc1" presStyleIdx="0" presStyleCnt="3">
        <dgm:presLayoutVars>
          <dgm:bulletEnabled val="1"/>
        </dgm:presLayoutVars>
      </dgm:prSet>
      <dgm:spPr/>
    </dgm:pt>
    <dgm:pt modelId="{0AE7FD8F-CA8E-443D-9FA9-F4AE4D456926}" type="pres">
      <dgm:prSet presAssocID="{964C1CE6-1EB7-4D22-AA00-C9529BA513BB}" presName="sp" presStyleCnt="0"/>
      <dgm:spPr/>
    </dgm:pt>
    <dgm:pt modelId="{DC48E047-BF92-4BEB-9FD1-F7666EDD302D}" type="pres">
      <dgm:prSet presAssocID="{99F84175-BCCF-40B4-9B00-D4082AF372FB}" presName="composite" presStyleCnt="0"/>
      <dgm:spPr/>
    </dgm:pt>
    <dgm:pt modelId="{8057012D-E3A5-425D-8427-39F905B1307B}" type="pres">
      <dgm:prSet presAssocID="{99F84175-BCCF-40B4-9B00-D4082AF372FB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3BF6F84-9F02-4284-B1BF-E900FABB5C85}" type="pres">
      <dgm:prSet presAssocID="{99F84175-BCCF-40B4-9B00-D4082AF372FB}" presName="descendantText" presStyleLbl="alignAcc1" presStyleIdx="1" presStyleCnt="3">
        <dgm:presLayoutVars>
          <dgm:bulletEnabled val="1"/>
        </dgm:presLayoutVars>
      </dgm:prSet>
      <dgm:spPr/>
    </dgm:pt>
    <dgm:pt modelId="{DA84F5D8-792A-4990-8F7E-96AF9BD06032}" type="pres">
      <dgm:prSet presAssocID="{2EEDDCA7-A533-46A4-9C49-02B555FC9067}" presName="sp" presStyleCnt="0"/>
      <dgm:spPr/>
    </dgm:pt>
    <dgm:pt modelId="{A1B38C07-52EF-43B7-8D0B-4EF5A16CE154}" type="pres">
      <dgm:prSet presAssocID="{C26FC1B7-51B0-4516-9C70-1CFC503402ED}" presName="composite" presStyleCnt="0"/>
      <dgm:spPr/>
    </dgm:pt>
    <dgm:pt modelId="{B8E55F2E-6C07-4113-8475-B22521176666}" type="pres">
      <dgm:prSet presAssocID="{C26FC1B7-51B0-4516-9C70-1CFC503402E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DC2068C7-2D2A-453E-8474-D7E4CB5D30DD}" type="pres">
      <dgm:prSet presAssocID="{C26FC1B7-51B0-4516-9C70-1CFC503402ED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BA135B25-D765-43A8-858C-643FA6551DE8}" type="presOf" srcId="{9C390115-8C25-41F0-91FA-3A36C07C9EB7}" destId="{54416E0F-D294-4749-973E-42D7D59C4D75}" srcOrd="0" destOrd="0" presId="urn:microsoft.com/office/officeart/2005/8/layout/chevron2"/>
    <dgm:cxn modelId="{3024E531-A5E8-4FAD-BDFC-A922FB5FFF90}" type="presOf" srcId="{99F84175-BCCF-40B4-9B00-D4082AF372FB}" destId="{8057012D-E3A5-425D-8427-39F905B1307B}" srcOrd="0" destOrd="0" presId="urn:microsoft.com/office/officeart/2005/8/layout/chevron2"/>
    <dgm:cxn modelId="{25A17738-BFC4-4E65-B0B8-1272A5F030DD}" type="presOf" srcId="{270FBD1C-6B93-476C-9C7F-10A9CA494700}" destId="{E8635C5A-78E1-4F47-AF42-05B3C1E9B610}" srcOrd="0" destOrd="0" presId="urn:microsoft.com/office/officeart/2005/8/layout/chevron2"/>
    <dgm:cxn modelId="{3EFB2B3A-89B9-4936-928B-234955111269}" type="presOf" srcId="{6646F0F3-C74F-4280-ADE4-074BCA6C3113}" destId="{23BF6F84-9F02-4284-B1BF-E900FABB5C85}" srcOrd="0" destOrd="0" presId="urn:microsoft.com/office/officeart/2005/8/layout/chevron2"/>
    <dgm:cxn modelId="{16BD533C-6147-4DE9-8C3F-0116484F05D7}" srcId="{270FBD1C-6B93-476C-9C7F-10A9CA494700}" destId="{99F84175-BCCF-40B4-9B00-D4082AF372FB}" srcOrd="1" destOrd="0" parTransId="{305CBE31-BA13-4462-8801-0120AF7029EB}" sibTransId="{2EEDDCA7-A533-46A4-9C49-02B555FC9067}"/>
    <dgm:cxn modelId="{68563C3E-BE09-4099-A44F-28C20DBCF838}" srcId="{41BCAC78-68F8-47C8-9885-83D95800C46E}" destId="{9C390115-8C25-41F0-91FA-3A36C07C9EB7}" srcOrd="0" destOrd="0" parTransId="{A1B34B8D-7816-42AE-AE47-0359746118CE}" sibTransId="{837A3A19-9D28-4E81-9B3C-FF539C7DD769}"/>
    <dgm:cxn modelId="{BE9ECF6A-4858-4ADD-984B-82CF31DF7C52}" type="presOf" srcId="{41BCAC78-68F8-47C8-9885-83D95800C46E}" destId="{485ADCA0-5900-4129-B58F-F15EC5079A3D}" srcOrd="0" destOrd="0" presId="urn:microsoft.com/office/officeart/2005/8/layout/chevron2"/>
    <dgm:cxn modelId="{77802A4D-CF71-4BF8-AAA5-57F9BE626F1D}" type="presOf" srcId="{D77A679F-6B7F-4036-AC9C-06DAB19DF2AF}" destId="{DC2068C7-2D2A-453E-8474-D7E4CB5D30DD}" srcOrd="0" destOrd="0" presId="urn:microsoft.com/office/officeart/2005/8/layout/chevron2"/>
    <dgm:cxn modelId="{2503838B-EEAA-43D9-9587-0F1BFDDE5836}" srcId="{C26FC1B7-51B0-4516-9C70-1CFC503402ED}" destId="{D77A679F-6B7F-4036-AC9C-06DAB19DF2AF}" srcOrd="0" destOrd="0" parTransId="{7C6599B1-C4FA-47F3-8350-BB86341AB32C}" sibTransId="{387387CC-F8CF-45EC-9C26-60E56109A391}"/>
    <dgm:cxn modelId="{CAC82AD9-AA84-48E6-936A-9B8EB4A17F5F}" srcId="{99F84175-BCCF-40B4-9B00-D4082AF372FB}" destId="{6646F0F3-C74F-4280-ADE4-074BCA6C3113}" srcOrd="0" destOrd="0" parTransId="{88ED1638-7B1D-4826-A59F-89D743E64699}" sibTransId="{4C9C1DEE-037D-4CA0-9330-E451C43872CA}"/>
    <dgm:cxn modelId="{452B91E2-8B03-4EC2-9290-4A5DA635DE85}" srcId="{270FBD1C-6B93-476C-9C7F-10A9CA494700}" destId="{C26FC1B7-51B0-4516-9C70-1CFC503402ED}" srcOrd="2" destOrd="0" parTransId="{925E8229-F740-43E4-8042-2A1B60089AA0}" sibTransId="{9921EF86-D8E3-44C5-B0C8-A162034DDF6D}"/>
    <dgm:cxn modelId="{1554B3F2-5C6E-4C75-BD95-88EE51A198CB}" srcId="{270FBD1C-6B93-476C-9C7F-10A9CA494700}" destId="{41BCAC78-68F8-47C8-9885-83D95800C46E}" srcOrd="0" destOrd="0" parTransId="{79519700-319E-4CAA-8534-ED0BC8EBF89E}" sibTransId="{964C1CE6-1EB7-4D22-AA00-C9529BA513BB}"/>
    <dgm:cxn modelId="{F4EB1EF3-534A-4148-B297-EBE948E7DECD}" type="presOf" srcId="{C26FC1B7-51B0-4516-9C70-1CFC503402ED}" destId="{B8E55F2E-6C07-4113-8475-B22521176666}" srcOrd="0" destOrd="0" presId="urn:microsoft.com/office/officeart/2005/8/layout/chevron2"/>
    <dgm:cxn modelId="{62487E45-6D21-4FF3-90FE-9BBAF700CE8B}" type="presParOf" srcId="{E8635C5A-78E1-4F47-AF42-05B3C1E9B610}" destId="{81A43016-5F10-463D-8C90-2D920AB98961}" srcOrd="0" destOrd="0" presId="urn:microsoft.com/office/officeart/2005/8/layout/chevron2"/>
    <dgm:cxn modelId="{F5761E66-FEAD-4056-A633-70D7192AD239}" type="presParOf" srcId="{81A43016-5F10-463D-8C90-2D920AB98961}" destId="{485ADCA0-5900-4129-B58F-F15EC5079A3D}" srcOrd="0" destOrd="0" presId="urn:microsoft.com/office/officeart/2005/8/layout/chevron2"/>
    <dgm:cxn modelId="{864905D9-D866-496F-8D03-ABF79E5AA562}" type="presParOf" srcId="{81A43016-5F10-463D-8C90-2D920AB98961}" destId="{54416E0F-D294-4749-973E-42D7D59C4D75}" srcOrd="1" destOrd="0" presId="urn:microsoft.com/office/officeart/2005/8/layout/chevron2"/>
    <dgm:cxn modelId="{697D9BDB-1F71-4677-856C-14ABBB1ADDFE}" type="presParOf" srcId="{E8635C5A-78E1-4F47-AF42-05B3C1E9B610}" destId="{0AE7FD8F-CA8E-443D-9FA9-F4AE4D456926}" srcOrd="1" destOrd="0" presId="urn:microsoft.com/office/officeart/2005/8/layout/chevron2"/>
    <dgm:cxn modelId="{5F0DDC35-3E4E-47C5-B76A-CC7024FE9E3F}" type="presParOf" srcId="{E8635C5A-78E1-4F47-AF42-05B3C1E9B610}" destId="{DC48E047-BF92-4BEB-9FD1-F7666EDD302D}" srcOrd="2" destOrd="0" presId="urn:microsoft.com/office/officeart/2005/8/layout/chevron2"/>
    <dgm:cxn modelId="{33F06901-805F-43B0-8DF9-D50BDF781A73}" type="presParOf" srcId="{DC48E047-BF92-4BEB-9FD1-F7666EDD302D}" destId="{8057012D-E3A5-425D-8427-39F905B1307B}" srcOrd="0" destOrd="0" presId="urn:microsoft.com/office/officeart/2005/8/layout/chevron2"/>
    <dgm:cxn modelId="{85E82207-3425-4907-9BF9-BF125F8D2F3A}" type="presParOf" srcId="{DC48E047-BF92-4BEB-9FD1-F7666EDD302D}" destId="{23BF6F84-9F02-4284-B1BF-E900FABB5C85}" srcOrd="1" destOrd="0" presId="urn:microsoft.com/office/officeart/2005/8/layout/chevron2"/>
    <dgm:cxn modelId="{1D4EFFDF-A040-4F07-8AF9-66E4D5F2B91F}" type="presParOf" srcId="{E8635C5A-78E1-4F47-AF42-05B3C1E9B610}" destId="{DA84F5D8-792A-4990-8F7E-96AF9BD06032}" srcOrd="3" destOrd="0" presId="urn:microsoft.com/office/officeart/2005/8/layout/chevron2"/>
    <dgm:cxn modelId="{08F11FCE-872C-422A-BD25-3B9FF9323B15}" type="presParOf" srcId="{E8635C5A-78E1-4F47-AF42-05B3C1E9B610}" destId="{A1B38C07-52EF-43B7-8D0B-4EF5A16CE154}" srcOrd="4" destOrd="0" presId="urn:microsoft.com/office/officeart/2005/8/layout/chevron2"/>
    <dgm:cxn modelId="{560D7A6E-F8FB-46DE-9D16-9EC329045168}" type="presParOf" srcId="{A1B38C07-52EF-43B7-8D0B-4EF5A16CE154}" destId="{B8E55F2E-6C07-4113-8475-B22521176666}" srcOrd="0" destOrd="0" presId="urn:microsoft.com/office/officeart/2005/8/layout/chevron2"/>
    <dgm:cxn modelId="{909AE534-5EC1-4CEA-A170-C2772D03DFFC}" type="presParOf" srcId="{A1B38C07-52EF-43B7-8D0B-4EF5A16CE154}" destId="{DC2068C7-2D2A-453E-8474-D7E4CB5D30D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1D714-D887-4042-B217-826EA76DB348}">
      <dsp:nvSpPr>
        <dsp:cNvPr id="0" name=""/>
        <dsp:cNvSpPr/>
      </dsp:nvSpPr>
      <dsp:spPr>
        <a:xfrm>
          <a:off x="2181" y="164058"/>
          <a:ext cx="2126513" cy="374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Pasal</a:t>
          </a:r>
          <a:r>
            <a:rPr lang="en-US" sz="13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23 E </a:t>
          </a:r>
          <a:r>
            <a:rPr lang="en-US" sz="13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ayat</a:t>
          </a:r>
          <a:r>
            <a:rPr lang="en-US" sz="13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(1)</a:t>
          </a:r>
        </a:p>
      </dsp:txBody>
      <dsp:txXfrm>
        <a:off x="2181" y="164058"/>
        <a:ext cx="2126513" cy="374400"/>
      </dsp:txXfrm>
    </dsp:sp>
    <dsp:sp modelId="{8E5CAAD9-CB21-4963-8141-B64DC8D9B4AC}">
      <dsp:nvSpPr>
        <dsp:cNvPr id="0" name=""/>
        <dsp:cNvSpPr/>
      </dsp:nvSpPr>
      <dsp:spPr>
        <a:xfrm>
          <a:off x="2181" y="538458"/>
          <a:ext cx="2126513" cy="157013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Untuk</a:t>
          </a:r>
          <a:r>
            <a:rPr lang="en-US" sz="13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sz="13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memeriksa</a:t>
          </a:r>
          <a:r>
            <a:rPr lang="en-US" sz="13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sz="13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pengelolaan</a:t>
          </a:r>
          <a:r>
            <a:rPr lang="en-US" sz="13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sz="13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dan</a:t>
          </a:r>
          <a:r>
            <a:rPr lang="en-US" sz="13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sz="13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tanggung</a:t>
          </a:r>
          <a:r>
            <a:rPr lang="en-US" sz="13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sz="13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jawab</a:t>
          </a:r>
          <a:r>
            <a:rPr lang="en-US" sz="13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sz="13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keuangan</a:t>
          </a:r>
          <a:r>
            <a:rPr lang="en-US" sz="13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sz="13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negara</a:t>
          </a:r>
          <a:r>
            <a:rPr lang="en-US" sz="13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sz="13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diadakan</a:t>
          </a:r>
          <a:r>
            <a:rPr lang="en-US" sz="13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sz="13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satu</a:t>
          </a:r>
          <a:r>
            <a:rPr lang="en-US" sz="13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sz="13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Badan</a:t>
          </a:r>
          <a:r>
            <a:rPr lang="en-US" sz="13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sz="13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Pemeriksa</a:t>
          </a:r>
          <a:r>
            <a:rPr lang="en-US" sz="13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sz="13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Keuangan</a:t>
          </a:r>
          <a:r>
            <a:rPr lang="en-US" sz="13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yang </a:t>
          </a:r>
          <a:r>
            <a:rPr lang="en-US" sz="13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bebas</a:t>
          </a:r>
          <a:r>
            <a:rPr lang="en-US" sz="13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sz="13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dan</a:t>
          </a:r>
          <a:r>
            <a:rPr lang="en-US" sz="13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sz="13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mandiri</a:t>
          </a:r>
          <a:endParaRPr lang="en-US" sz="1300" kern="12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2181" y="538458"/>
        <a:ext cx="2126513" cy="1570139"/>
      </dsp:txXfrm>
    </dsp:sp>
    <dsp:sp modelId="{D6200C1A-9989-48C0-A688-9A20629B20A4}">
      <dsp:nvSpPr>
        <dsp:cNvPr id="0" name=""/>
        <dsp:cNvSpPr/>
      </dsp:nvSpPr>
      <dsp:spPr>
        <a:xfrm>
          <a:off x="2426405" y="164058"/>
          <a:ext cx="2126513" cy="3744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Pasal</a:t>
          </a:r>
          <a:r>
            <a:rPr lang="en-US" sz="13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23 F </a:t>
          </a:r>
          <a:r>
            <a:rPr lang="en-US" sz="13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ayat</a:t>
          </a:r>
          <a:r>
            <a:rPr lang="en-US" sz="13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(1)</a:t>
          </a:r>
        </a:p>
      </dsp:txBody>
      <dsp:txXfrm>
        <a:off x="2426405" y="164058"/>
        <a:ext cx="2126513" cy="374400"/>
      </dsp:txXfrm>
    </dsp:sp>
    <dsp:sp modelId="{D4C911FD-7E2A-46FF-A3ED-7B1B26425AC6}">
      <dsp:nvSpPr>
        <dsp:cNvPr id="0" name=""/>
        <dsp:cNvSpPr/>
      </dsp:nvSpPr>
      <dsp:spPr>
        <a:xfrm>
          <a:off x="2426405" y="538458"/>
          <a:ext cx="2126513" cy="157013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Anggota</a:t>
          </a:r>
          <a:r>
            <a:rPr lang="en-US" sz="13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sz="13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Badan</a:t>
          </a:r>
          <a:r>
            <a:rPr lang="en-US" sz="13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sz="13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Pemeriksa</a:t>
          </a:r>
          <a:r>
            <a:rPr lang="en-US" sz="13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sz="13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Keuangan</a:t>
          </a:r>
          <a:r>
            <a:rPr lang="en-US" sz="13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sz="13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dipilih</a:t>
          </a:r>
          <a:r>
            <a:rPr lang="en-US" sz="13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sz="13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oleh</a:t>
          </a:r>
          <a:r>
            <a:rPr lang="en-US" sz="13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sz="13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Dewan</a:t>
          </a:r>
          <a:r>
            <a:rPr lang="en-US" sz="13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sz="13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Perwakilan</a:t>
          </a:r>
          <a:r>
            <a:rPr lang="en-US" sz="13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Daerah </a:t>
          </a:r>
          <a:r>
            <a:rPr lang="en-US" sz="13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dan</a:t>
          </a:r>
          <a:r>
            <a:rPr lang="en-US" sz="13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sz="13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diresmikan</a:t>
          </a:r>
          <a:r>
            <a:rPr lang="en-US" sz="13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sz="13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oleh</a:t>
          </a:r>
          <a:r>
            <a:rPr lang="en-US" sz="13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sz="13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Presiden</a:t>
          </a:r>
          <a:endParaRPr lang="en-US" sz="1300" kern="12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2426405" y="538458"/>
        <a:ext cx="2126513" cy="1570139"/>
      </dsp:txXfrm>
    </dsp:sp>
    <dsp:sp modelId="{D49F2610-3A25-43B6-A0EB-F8970AF7F617}">
      <dsp:nvSpPr>
        <dsp:cNvPr id="0" name=""/>
        <dsp:cNvSpPr/>
      </dsp:nvSpPr>
      <dsp:spPr>
        <a:xfrm>
          <a:off x="4850630" y="164058"/>
          <a:ext cx="2126513" cy="3744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Pasal</a:t>
          </a:r>
          <a:r>
            <a:rPr lang="en-US" sz="13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23 </a:t>
          </a:r>
          <a:r>
            <a:rPr lang="en-US" sz="1300" kern="1200">
              <a:latin typeface="Segoe UI Semibold" panose="020B0702040204020203" pitchFamily="34" charset="0"/>
              <a:cs typeface="Segoe UI Semibold" panose="020B0702040204020203" pitchFamily="34" charset="0"/>
            </a:rPr>
            <a:t>G ayat (1)</a:t>
          </a:r>
          <a:endParaRPr lang="en-US" sz="1300" kern="12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4850630" y="164058"/>
        <a:ext cx="2126513" cy="374400"/>
      </dsp:txXfrm>
    </dsp:sp>
    <dsp:sp modelId="{42F39F0E-0A99-45B9-A345-63DE6FAE4BF9}">
      <dsp:nvSpPr>
        <dsp:cNvPr id="0" name=""/>
        <dsp:cNvSpPr/>
      </dsp:nvSpPr>
      <dsp:spPr>
        <a:xfrm>
          <a:off x="4850630" y="538458"/>
          <a:ext cx="2126513" cy="157013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Badan</a:t>
          </a:r>
          <a:r>
            <a:rPr lang="en-US" sz="13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sz="13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Pemeriksa</a:t>
          </a:r>
          <a:r>
            <a:rPr lang="en-US" sz="13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sz="13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Keuangan</a:t>
          </a:r>
          <a:r>
            <a:rPr lang="en-US" sz="13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sz="13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berkedudukan</a:t>
          </a:r>
          <a:r>
            <a:rPr lang="en-US" sz="13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di </a:t>
          </a:r>
          <a:r>
            <a:rPr lang="en-US" sz="13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ibukota</a:t>
          </a:r>
          <a:r>
            <a:rPr lang="en-US" sz="13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sz="13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negara</a:t>
          </a:r>
          <a:r>
            <a:rPr lang="en-US" sz="13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, </a:t>
          </a:r>
          <a:r>
            <a:rPr lang="en-US" sz="13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dan</a:t>
          </a:r>
          <a:r>
            <a:rPr lang="en-US" sz="13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sz="13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memilliki</a:t>
          </a:r>
          <a:r>
            <a:rPr lang="en-US" sz="13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sz="13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perwakilan</a:t>
          </a:r>
          <a:r>
            <a:rPr lang="en-US" sz="13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di </a:t>
          </a:r>
          <a:r>
            <a:rPr lang="en-US" sz="13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setiap</a:t>
          </a:r>
          <a:r>
            <a:rPr lang="en-US" sz="13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sz="13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provinsi</a:t>
          </a:r>
          <a:endParaRPr lang="en-US" sz="1300" kern="12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4850630" y="538458"/>
        <a:ext cx="2126513" cy="1570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195EF-CFC7-4910-826C-8D3236AD9BE7}">
      <dsp:nvSpPr>
        <dsp:cNvPr id="0" name=""/>
        <dsp:cNvSpPr/>
      </dsp:nvSpPr>
      <dsp:spPr>
        <a:xfrm>
          <a:off x="962" y="0"/>
          <a:ext cx="2503103" cy="41957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3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Pemeriksaan Keuangan</a:t>
          </a:r>
          <a:endParaRPr lang="en-US" sz="2300" kern="12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962" y="0"/>
        <a:ext cx="2503103" cy="1258728"/>
      </dsp:txXfrm>
    </dsp:sp>
    <dsp:sp modelId="{085A136A-8B94-4287-A85A-60637E58C04B}">
      <dsp:nvSpPr>
        <dsp:cNvPr id="0" name=""/>
        <dsp:cNvSpPr/>
      </dsp:nvSpPr>
      <dsp:spPr>
        <a:xfrm>
          <a:off x="251273" y="1259087"/>
          <a:ext cx="2002482" cy="8242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Opini</a:t>
          </a:r>
          <a:r>
            <a:rPr lang="en-US" sz="14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sz="14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atas</a:t>
          </a:r>
          <a:r>
            <a:rPr lang="en-US" sz="14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LK</a:t>
          </a:r>
        </a:p>
      </dsp:txBody>
      <dsp:txXfrm>
        <a:off x="275416" y="1283230"/>
        <a:ext cx="1954196" cy="776013"/>
      </dsp:txXfrm>
    </dsp:sp>
    <dsp:sp modelId="{D0D141A0-C371-425A-B875-703A579DD651}">
      <dsp:nvSpPr>
        <dsp:cNvPr id="0" name=""/>
        <dsp:cNvSpPr/>
      </dsp:nvSpPr>
      <dsp:spPr>
        <a:xfrm>
          <a:off x="251273" y="2210202"/>
          <a:ext cx="2002482" cy="8242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Sistem</a:t>
          </a:r>
          <a:r>
            <a:rPr lang="en-US" sz="14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sz="14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Pengendalian</a:t>
          </a:r>
          <a:r>
            <a:rPr lang="en-US" sz="14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Intern</a:t>
          </a:r>
        </a:p>
      </dsp:txBody>
      <dsp:txXfrm>
        <a:off x="275416" y="2234345"/>
        <a:ext cx="1954196" cy="776013"/>
      </dsp:txXfrm>
    </dsp:sp>
    <dsp:sp modelId="{9621A92B-6380-4778-9E0B-4B65E5EB7AA0}">
      <dsp:nvSpPr>
        <dsp:cNvPr id="0" name=""/>
        <dsp:cNvSpPr/>
      </dsp:nvSpPr>
      <dsp:spPr>
        <a:xfrm>
          <a:off x="251273" y="3161316"/>
          <a:ext cx="2002482" cy="8242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Kepatuhan</a:t>
          </a:r>
          <a:r>
            <a:rPr lang="en-US" sz="14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sz="14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Terhadap</a:t>
          </a:r>
          <a:r>
            <a:rPr lang="en-US" sz="14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sz="14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Peraturan</a:t>
          </a:r>
          <a:r>
            <a:rPr lang="en-US" sz="14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sz="14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Perundang-undangan</a:t>
          </a:r>
          <a:endParaRPr lang="en-US" sz="1400" kern="12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275416" y="3185459"/>
        <a:ext cx="1954196" cy="776013"/>
      </dsp:txXfrm>
    </dsp:sp>
    <dsp:sp modelId="{738FB86F-5660-453D-B786-52239074DE8D}">
      <dsp:nvSpPr>
        <dsp:cNvPr id="0" name=""/>
        <dsp:cNvSpPr/>
      </dsp:nvSpPr>
      <dsp:spPr>
        <a:xfrm>
          <a:off x="2691798" y="0"/>
          <a:ext cx="2503103" cy="41957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3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Pemeriksaan Kinerja</a:t>
          </a:r>
          <a:endParaRPr lang="en-US" sz="2300" kern="12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2691798" y="0"/>
        <a:ext cx="2503103" cy="1258728"/>
      </dsp:txXfrm>
    </dsp:sp>
    <dsp:sp modelId="{BC89D8C2-14FF-49DD-84AC-976DB88E0138}">
      <dsp:nvSpPr>
        <dsp:cNvPr id="0" name=""/>
        <dsp:cNvSpPr/>
      </dsp:nvSpPr>
      <dsp:spPr>
        <a:xfrm>
          <a:off x="2942108" y="1259087"/>
          <a:ext cx="2002482" cy="8242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Ekonomi</a:t>
          </a:r>
          <a:endParaRPr lang="en-US" sz="1400" kern="12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2966251" y="1283230"/>
        <a:ext cx="1954196" cy="776013"/>
      </dsp:txXfrm>
    </dsp:sp>
    <dsp:sp modelId="{56370358-28AA-47AD-BE68-E7E63ABF73A9}">
      <dsp:nvSpPr>
        <dsp:cNvPr id="0" name=""/>
        <dsp:cNvSpPr/>
      </dsp:nvSpPr>
      <dsp:spPr>
        <a:xfrm>
          <a:off x="2942108" y="2210202"/>
          <a:ext cx="2002482" cy="82429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Efisiensi</a:t>
          </a:r>
          <a:endParaRPr lang="en-US" sz="1400" kern="12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2966251" y="2234345"/>
        <a:ext cx="1954196" cy="776013"/>
      </dsp:txXfrm>
    </dsp:sp>
    <dsp:sp modelId="{F9B73DC5-0B86-4832-8536-5E56E368F0D2}">
      <dsp:nvSpPr>
        <dsp:cNvPr id="0" name=""/>
        <dsp:cNvSpPr/>
      </dsp:nvSpPr>
      <dsp:spPr>
        <a:xfrm>
          <a:off x="2942108" y="3161316"/>
          <a:ext cx="2002482" cy="8242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Efektifitas</a:t>
          </a:r>
          <a:r>
            <a:rPr lang="en-US" sz="14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</a:p>
      </dsp:txBody>
      <dsp:txXfrm>
        <a:off x="2966251" y="3185459"/>
        <a:ext cx="1954196" cy="776013"/>
      </dsp:txXfrm>
    </dsp:sp>
    <dsp:sp modelId="{2CF6289E-96B8-4D3A-ABCF-C8E0E50AD09F}">
      <dsp:nvSpPr>
        <dsp:cNvPr id="0" name=""/>
        <dsp:cNvSpPr/>
      </dsp:nvSpPr>
      <dsp:spPr>
        <a:xfrm>
          <a:off x="5382634" y="0"/>
          <a:ext cx="2503103" cy="41957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3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P</a:t>
          </a:r>
          <a:r>
            <a:rPr lang="en-US" sz="23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emeriksaan</a:t>
          </a:r>
          <a:r>
            <a:rPr lang="en-US" sz="23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sz="23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Dengan</a:t>
          </a:r>
          <a:r>
            <a:rPr lang="en-US" sz="23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sz="23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Tujuan</a:t>
          </a:r>
          <a:r>
            <a:rPr lang="en-US" sz="23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sz="23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Tertentu</a:t>
          </a:r>
          <a:endParaRPr lang="en-US" sz="2300" kern="12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5382634" y="0"/>
        <a:ext cx="2503103" cy="1258728"/>
      </dsp:txXfrm>
    </dsp:sp>
    <dsp:sp modelId="{73748F77-03B9-41E8-9E03-7216DE095CEB}">
      <dsp:nvSpPr>
        <dsp:cNvPr id="0" name=""/>
        <dsp:cNvSpPr/>
      </dsp:nvSpPr>
      <dsp:spPr>
        <a:xfrm>
          <a:off x="5632944" y="1258728"/>
          <a:ext cx="2002482" cy="272724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Selain</a:t>
          </a:r>
          <a:r>
            <a:rPr lang="en-US" sz="14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sz="14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pemeriksaan</a:t>
          </a:r>
          <a:r>
            <a:rPr lang="en-US" sz="14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sz="14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keuangan</a:t>
          </a:r>
          <a:r>
            <a:rPr lang="en-US" sz="14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sz="14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dan</a:t>
          </a:r>
          <a:r>
            <a:rPr lang="en-US" sz="14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sz="14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kinerja</a:t>
          </a:r>
          <a:endParaRPr lang="en-US" sz="1400" kern="12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5691595" y="1317379"/>
        <a:ext cx="1885180" cy="26099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BE6BEC-5EFE-44DD-BF94-06963EB005F0}">
      <dsp:nvSpPr>
        <dsp:cNvPr id="0" name=""/>
        <dsp:cNvSpPr/>
      </dsp:nvSpPr>
      <dsp:spPr>
        <a:xfrm rot="5400000">
          <a:off x="323560" y="1572245"/>
          <a:ext cx="972521" cy="161825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ED79E-B190-4508-96DB-5E79894C85C5}">
      <dsp:nvSpPr>
        <dsp:cNvPr id="0" name=""/>
        <dsp:cNvSpPr/>
      </dsp:nvSpPr>
      <dsp:spPr>
        <a:xfrm>
          <a:off x="95887" y="2055754"/>
          <a:ext cx="1591637" cy="1280624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Tidak</a:t>
          </a:r>
          <a:r>
            <a:rPr lang="en-US" sz="1600" b="1" kern="1200" dirty="0"/>
            <a:t> </a:t>
          </a:r>
          <a:r>
            <a:rPr lang="en-US" sz="1600" b="1" kern="1200" dirty="0" err="1"/>
            <a:t>Memberikan</a:t>
          </a:r>
          <a:r>
            <a:rPr lang="en-US" sz="1600" b="1" kern="1200" dirty="0"/>
            <a:t> </a:t>
          </a:r>
          <a:r>
            <a:rPr lang="en-US" sz="1600" b="1" kern="1200" dirty="0" err="1"/>
            <a:t>Pendapat</a:t>
          </a:r>
          <a:endParaRPr lang="en-US" sz="1600" b="1" kern="1200" dirty="0"/>
        </a:p>
      </dsp:txBody>
      <dsp:txXfrm>
        <a:off x="95887" y="2055754"/>
        <a:ext cx="1591637" cy="1280624"/>
      </dsp:txXfrm>
    </dsp:sp>
    <dsp:sp modelId="{C9BF178A-37A6-4BA3-8A6B-D5FE0C8418C0}">
      <dsp:nvSpPr>
        <dsp:cNvPr id="0" name=""/>
        <dsp:cNvSpPr/>
      </dsp:nvSpPr>
      <dsp:spPr>
        <a:xfrm>
          <a:off x="1346536" y="1453108"/>
          <a:ext cx="275654" cy="275654"/>
        </a:xfrm>
        <a:prstGeom prst="triangle">
          <a:avLst>
            <a:gd name="adj" fmla="val 100000"/>
          </a:avLst>
        </a:prstGeom>
        <a:solidFill>
          <a:schemeClr val="accent4">
            <a:hueOff val="1732615"/>
            <a:satOff val="-7995"/>
            <a:lumOff val="294"/>
            <a:alphaOff val="0"/>
          </a:schemeClr>
        </a:solidFill>
        <a:ln w="12700" cap="flat" cmpd="sng" algn="ctr">
          <a:solidFill>
            <a:schemeClr val="accent4">
              <a:hueOff val="1732615"/>
              <a:satOff val="-7995"/>
              <a:lumOff val="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5778AD-BE0F-4988-9E8A-95ACB3A6141A}">
      <dsp:nvSpPr>
        <dsp:cNvPr id="0" name=""/>
        <dsp:cNvSpPr/>
      </dsp:nvSpPr>
      <dsp:spPr>
        <a:xfrm rot="5400000">
          <a:off x="2177405" y="1129676"/>
          <a:ext cx="972521" cy="161825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F781C-46D5-473E-A359-B45A92A765AB}">
      <dsp:nvSpPr>
        <dsp:cNvPr id="0" name=""/>
        <dsp:cNvSpPr/>
      </dsp:nvSpPr>
      <dsp:spPr>
        <a:xfrm>
          <a:off x="2015067" y="1613186"/>
          <a:ext cx="1460968" cy="1280624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Tidak</a:t>
          </a:r>
          <a:r>
            <a:rPr lang="en-US" sz="1800" b="1" kern="1200" dirty="0"/>
            <a:t> </a:t>
          </a:r>
          <a:r>
            <a:rPr lang="en-US" sz="1800" b="1" kern="1200" dirty="0" err="1"/>
            <a:t>Wajar</a:t>
          </a:r>
          <a:endParaRPr lang="en-US" sz="1800" b="1" kern="1200" dirty="0"/>
        </a:p>
      </dsp:txBody>
      <dsp:txXfrm>
        <a:off x="2015067" y="1613186"/>
        <a:ext cx="1460968" cy="1280624"/>
      </dsp:txXfrm>
    </dsp:sp>
    <dsp:sp modelId="{73C6DC31-C29A-4A82-B3F8-F2964A759B76}">
      <dsp:nvSpPr>
        <dsp:cNvPr id="0" name=""/>
        <dsp:cNvSpPr/>
      </dsp:nvSpPr>
      <dsp:spPr>
        <a:xfrm>
          <a:off x="3200381" y="1010539"/>
          <a:ext cx="275654" cy="275654"/>
        </a:xfrm>
        <a:prstGeom prst="triangle">
          <a:avLst>
            <a:gd name="adj" fmla="val 10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6BC302-F421-40E1-AF1C-76ACEA89D4BE}">
      <dsp:nvSpPr>
        <dsp:cNvPr id="0" name=""/>
        <dsp:cNvSpPr/>
      </dsp:nvSpPr>
      <dsp:spPr>
        <a:xfrm rot="5400000">
          <a:off x="4031250" y="687108"/>
          <a:ext cx="972521" cy="161825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0CA4D4-1776-43FD-9E38-367DE8AF027C}">
      <dsp:nvSpPr>
        <dsp:cNvPr id="0" name=""/>
        <dsp:cNvSpPr/>
      </dsp:nvSpPr>
      <dsp:spPr>
        <a:xfrm>
          <a:off x="3794761" y="1170617"/>
          <a:ext cx="1609271" cy="128062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Wajar</a:t>
          </a:r>
          <a:r>
            <a:rPr lang="en-US" sz="1600" b="1" kern="1200" dirty="0"/>
            <a:t> </a:t>
          </a:r>
          <a:r>
            <a:rPr lang="en-US" sz="1600" b="1" kern="1200" dirty="0" err="1"/>
            <a:t>Dengan</a:t>
          </a:r>
          <a:r>
            <a:rPr lang="en-US" sz="1600" b="1" kern="1200" dirty="0"/>
            <a:t> </a:t>
          </a:r>
          <a:r>
            <a:rPr lang="en-US" sz="1600" b="1" kern="1200" dirty="0" err="1"/>
            <a:t>Pengecualian</a:t>
          </a:r>
          <a:endParaRPr lang="en-US" sz="1600" b="1" kern="1200" dirty="0"/>
        </a:p>
      </dsp:txBody>
      <dsp:txXfrm>
        <a:off x="3794761" y="1170617"/>
        <a:ext cx="1609271" cy="1280624"/>
      </dsp:txXfrm>
    </dsp:sp>
    <dsp:sp modelId="{FD4F4583-436F-4DE2-AF4D-FAF746A65CF5}">
      <dsp:nvSpPr>
        <dsp:cNvPr id="0" name=""/>
        <dsp:cNvSpPr/>
      </dsp:nvSpPr>
      <dsp:spPr>
        <a:xfrm>
          <a:off x="5054226" y="567970"/>
          <a:ext cx="275654" cy="275654"/>
        </a:xfrm>
        <a:prstGeom prst="triangle">
          <a:avLst>
            <a:gd name="adj" fmla="val 100000"/>
          </a:avLst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 w="12700" cap="flat" cmpd="sng" algn="ctr">
          <a:solidFill>
            <a:schemeClr val="accent4">
              <a:hueOff val="8663077"/>
              <a:satOff val="-39973"/>
              <a:lumOff val="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C19298-078B-40F4-9928-44688368E34E}">
      <dsp:nvSpPr>
        <dsp:cNvPr id="0" name=""/>
        <dsp:cNvSpPr/>
      </dsp:nvSpPr>
      <dsp:spPr>
        <a:xfrm rot="5400000">
          <a:off x="5885096" y="244539"/>
          <a:ext cx="972521" cy="161825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569442-3037-486D-B718-DBD91DAA874D}">
      <dsp:nvSpPr>
        <dsp:cNvPr id="0" name=""/>
        <dsp:cNvSpPr/>
      </dsp:nvSpPr>
      <dsp:spPr>
        <a:xfrm>
          <a:off x="5662317" y="728048"/>
          <a:ext cx="1581848" cy="1280624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Wajar</a:t>
          </a:r>
          <a:r>
            <a:rPr lang="en-US" sz="1600" b="1" kern="1200" dirty="0"/>
            <a:t> </a:t>
          </a:r>
          <a:r>
            <a:rPr lang="en-US" sz="1600" b="1" kern="1200" dirty="0" err="1"/>
            <a:t>Tanpa</a:t>
          </a:r>
          <a:r>
            <a:rPr lang="en-US" sz="1600" b="1" kern="1200" dirty="0"/>
            <a:t> </a:t>
          </a:r>
          <a:r>
            <a:rPr lang="en-US" sz="1600" b="1" kern="1200" dirty="0" err="1"/>
            <a:t>Pengecualian</a:t>
          </a:r>
          <a:endParaRPr lang="en-US" sz="1600" b="1" kern="1200" dirty="0"/>
        </a:p>
      </dsp:txBody>
      <dsp:txXfrm>
        <a:off x="5662317" y="728048"/>
        <a:ext cx="1581848" cy="12806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EB4B1-B48A-4794-914E-7AF10DBA2210}">
      <dsp:nvSpPr>
        <dsp:cNvPr id="0" name=""/>
        <dsp:cNvSpPr/>
      </dsp:nvSpPr>
      <dsp:spPr>
        <a:xfrm>
          <a:off x="239724" y="376593"/>
          <a:ext cx="4074935" cy="12968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8383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Proses monitoring </a:t>
          </a:r>
          <a:r>
            <a:rPr lang="en-US" sz="1800" b="1" kern="1200" dirty="0" err="1"/>
            <a:t>secara</a:t>
          </a:r>
          <a:r>
            <a:rPr lang="en-US" sz="1800" b="1" kern="1200" dirty="0"/>
            <a:t> </a:t>
          </a:r>
          <a:r>
            <a:rPr lang="en-US" sz="1800" b="1" i="1" kern="1200" dirty="0"/>
            <a:t>real time</a:t>
          </a:r>
          <a:r>
            <a:rPr lang="en-US" sz="1800" b="1" kern="1200" dirty="0"/>
            <a:t> </a:t>
          </a:r>
          <a:r>
            <a:rPr lang="en-US" sz="1800" b="1" kern="1200" dirty="0" err="1"/>
            <a:t>sehingga</a:t>
          </a:r>
          <a:r>
            <a:rPr lang="en-US" sz="1800" b="1" kern="1200" dirty="0"/>
            <a:t> </a:t>
          </a:r>
          <a:r>
            <a:rPr lang="en-US" sz="1800" b="1" kern="1200" dirty="0" err="1"/>
            <a:t>meningkatkan</a:t>
          </a:r>
          <a:r>
            <a:rPr lang="en-US" sz="1800" b="1" kern="1200" dirty="0"/>
            <a:t> </a:t>
          </a:r>
          <a:r>
            <a:rPr lang="en-US" sz="1800" b="1" kern="1200" dirty="0" err="1"/>
            <a:t>kinerja</a:t>
          </a:r>
          <a:r>
            <a:rPr lang="en-US" sz="1800" b="1" kern="1200" dirty="0"/>
            <a:t> </a:t>
          </a:r>
          <a:r>
            <a:rPr lang="en-US" sz="1800" b="1" kern="1200" dirty="0" err="1"/>
            <a:t>pemantauan</a:t>
          </a:r>
          <a:r>
            <a:rPr lang="en-US" sz="1800" b="1" kern="1200" dirty="0"/>
            <a:t> </a:t>
          </a:r>
          <a:r>
            <a:rPr lang="en-US" sz="1800" b="1" kern="1200" dirty="0" err="1"/>
            <a:t>Tindak</a:t>
          </a:r>
          <a:r>
            <a:rPr lang="en-US" sz="1800" b="1" kern="1200" dirty="0"/>
            <a:t> </a:t>
          </a:r>
          <a:r>
            <a:rPr lang="en-US" sz="1800" b="1" kern="1200" dirty="0" err="1"/>
            <a:t>Lanjut</a:t>
          </a:r>
          <a:r>
            <a:rPr lang="en-US" sz="1800" b="1" kern="1200" dirty="0"/>
            <a:t> (TL); </a:t>
          </a:r>
        </a:p>
      </dsp:txBody>
      <dsp:txXfrm>
        <a:off x="239724" y="376593"/>
        <a:ext cx="4074935" cy="1296825"/>
      </dsp:txXfrm>
    </dsp:sp>
    <dsp:sp modelId="{B2006D5D-160D-4AF7-8343-6F9FDA33CB9C}">
      <dsp:nvSpPr>
        <dsp:cNvPr id="0" name=""/>
        <dsp:cNvSpPr/>
      </dsp:nvSpPr>
      <dsp:spPr>
        <a:xfrm>
          <a:off x="29361" y="189274"/>
          <a:ext cx="907777" cy="136166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96E5D9-FB8C-488D-A56B-5097E7D5233A}">
      <dsp:nvSpPr>
        <dsp:cNvPr id="0" name=""/>
        <dsp:cNvSpPr/>
      </dsp:nvSpPr>
      <dsp:spPr>
        <a:xfrm>
          <a:off x="4736198" y="376593"/>
          <a:ext cx="4149840" cy="12968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8383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Meningkatkan partisipasi entitas secara lebih aktif dalam proses pemantauan TL; </a:t>
          </a:r>
          <a:endParaRPr lang="en-US" sz="1800" b="1" kern="1200" dirty="0"/>
        </a:p>
      </dsp:txBody>
      <dsp:txXfrm>
        <a:off x="4736198" y="376593"/>
        <a:ext cx="4149840" cy="1296825"/>
      </dsp:txXfrm>
    </dsp:sp>
    <dsp:sp modelId="{70131EA0-0AF4-44FB-95BB-795754FBA478}">
      <dsp:nvSpPr>
        <dsp:cNvPr id="0" name=""/>
        <dsp:cNvSpPr/>
      </dsp:nvSpPr>
      <dsp:spPr>
        <a:xfrm>
          <a:off x="4563288" y="189274"/>
          <a:ext cx="907777" cy="136166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5A753F-4B8F-44D1-B1D4-3F4FA69DB58D}">
      <dsp:nvSpPr>
        <dsp:cNvPr id="0" name=""/>
        <dsp:cNvSpPr/>
      </dsp:nvSpPr>
      <dsp:spPr>
        <a:xfrm>
          <a:off x="183545" y="2009152"/>
          <a:ext cx="4149840" cy="12968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8383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/>
            <a:t>Early warning </a:t>
          </a:r>
          <a:r>
            <a:rPr lang="en-US" sz="1800" b="1" kern="1200" dirty="0" err="1"/>
            <a:t>diberikan</a:t>
          </a:r>
          <a:r>
            <a:rPr lang="en-US" sz="1800" b="1" kern="1200" dirty="0"/>
            <a:t> </a:t>
          </a:r>
          <a:r>
            <a:rPr lang="en-US" sz="1800" b="1" kern="1200" dirty="0" err="1"/>
            <a:t>secara</a:t>
          </a:r>
          <a:r>
            <a:rPr lang="en-US" sz="1800" b="1" kern="1200" dirty="0"/>
            <a:t> </a:t>
          </a:r>
          <a:r>
            <a:rPr lang="en-US" sz="1800" b="1" kern="1200" dirty="0" err="1"/>
            <a:t>otomatis</a:t>
          </a:r>
          <a:r>
            <a:rPr lang="en-US" sz="1800" b="1" kern="1200" dirty="0"/>
            <a:t> </a:t>
          </a:r>
          <a:r>
            <a:rPr lang="en-US" sz="1800" b="1" kern="1200" dirty="0" err="1"/>
            <a:t>dan</a:t>
          </a:r>
          <a:r>
            <a:rPr lang="en-US" sz="1800" b="1" kern="1200" dirty="0"/>
            <a:t> </a:t>
          </a:r>
          <a:r>
            <a:rPr lang="en-US" sz="1800" b="1" kern="1200" dirty="0" err="1"/>
            <a:t>berkala</a:t>
          </a:r>
          <a:r>
            <a:rPr lang="en-US" sz="1800" b="1" kern="1200" dirty="0"/>
            <a:t> </a:t>
          </a:r>
          <a:r>
            <a:rPr lang="en-US" sz="1800" b="1" kern="1200" dirty="0" err="1"/>
            <a:t>oleh</a:t>
          </a:r>
          <a:r>
            <a:rPr lang="en-US" sz="1800" b="1" kern="1200" dirty="0"/>
            <a:t> </a:t>
          </a:r>
          <a:r>
            <a:rPr lang="en-US" sz="1800" b="1" kern="1200" dirty="0" err="1"/>
            <a:t>Aplikasi</a:t>
          </a:r>
          <a:r>
            <a:rPr lang="en-US" sz="1800" b="1" kern="1200" dirty="0"/>
            <a:t> </a:t>
          </a:r>
          <a:r>
            <a:rPr lang="en-US" sz="1800" b="1" kern="1200" dirty="0" err="1"/>
            <a:t>sehingga</a:t>
          </a:r>
          <a:r>
            <a:rPr lang="en-US" sz="1800" b="1" kern="1200" dirty="0"/>
            <a:t> </a:t>
          </a:r>
          <a:r>
            <a:rPr lang="en-US" sz="1800" b="1" kern="1200" dirty="0" err="1"/>
            <a:t>mengurangi</a:t>
          </a:r>
          <a:r>
            <a:rPr lang="en-US" sz="1800" b="1" kern="1200" dirty="0"/>
            <a:t> </a:t>
          </a:r>
          <a:r>
            <a:rPr lang="en-US" sz="1800" b="1" kern="1200" dirty="0" err="1"/>
            <a:t>risiko</a:t>
          </a:r>
          <a:r>
            <a:rPr lang="en-US" sz="1800" b="1" kern="1200" dirty="0"/>
            <a:t> </a:t>
          </a:r>
          <a:r>
            <a:rPr lang="en-US" sz="1800" b="1" kern="1200" dirty="0" err="1"/>
            <a:t>pidana</a:t>
          </a:r>
          <a:r>
            <a:rPr lang="en-US" sz="1800" b="1" kern="1200" dirty="0"/>
            <a:t> </a:t>
          </a:r>
          <a:r>
            <a:rPr lang="en-US" sz="1800" b="1" kern="1200" dirty="0" err="1"/>
            <a:t>karena</a:t>
          </a:r>
          <a:r>
            <a:rPr lang="en-US" sz="1800" b="1" kern="1200" dirty="0"/>
            <a:t> </a:t>
          </a:r>
          <a:r>
            <a:rPr lang="en-US" sz="1800" b="1" kern="1200" dirty="0" err="1"/>
            <a:t>kelalaian</a:t>
          </a:r>
          <a:r>
            <a:rPr lang="en-US" sz="1800" b="1" kern="1200" dirty="0"/>
            <a:t> </a:t>
          </a:r>
          <a:r>
            <a:rPr lang="en-US" sz="1800" b="1" kern="1200" dirty="0" err="1"/>
            <a:t>melakukan</a:t>
          </a:r>
          <a:r>
            <a:rPr lang="en-US" sz="1800" b="1" kern="1200" dirty="0"/>
            <a:t> TL; </a:t>
          </a:r>
        </a:p>
      </dsp:txBody>
      <dsp:txXfrm>
        <a:off x="183545" y="2009152"/>
        <a:ext cx="4149840" cy="1296825"/>
      </dsp:txXfrm>
    </dsp:sp>
    <dsp:sp modelId="{6819380D-1C99-434F-883C-DBE665755B93}">
      <dsp:nvSpPr>
        <dsp:cNvPr id="0" name=""/>
        <dsp:cNvSpPr/>
      </dsp:nvSpPr>
      <dsp:spPr>
        <a:xfrm>
          <a:off x="10635" y="1821833"/>
          <a:ext cx="907777" cy="1361666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9D10D5-0405-409C-AB47-44F50A7EBE67}">
      <dsp:nvSpPr>
        <dsp:cNvPr id="0" name=""/>
        <dsp:cNvSpPr/>
      </dsp:nvSpPr>
      <dsp:spPr>
        <a:xfrm>
          <a:off x="4754924" y="2009152"/>
          <a:ext cx="4149840" cy="12968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8383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Kelengkapan dokumentasi dan Validitas data terjaga serta kemudahan pencarian dokumen TL; </a:t>
          </a:r>
          <a:endParaRPr lang="en-US" sz="1800" b="1" kern="1200" dirty="0"/>
        </a:p>
      </dsp:txBody>
      <dsp:txXfrm>
        <a:off x="4754924" y="2009152"/>
        <a:ext cx="4149840" cy="1296825"/>
      </dsp:txXfrm>
    </dsp:sp>
    <dsp:sp modelId="{C254D105-B8CA-457B-9CD4-0DD7B8563809}">
      <dsp:nvSpPr>
        <dsp:cNvPr id="0" name=""/>
        <dsp:cNvSpPr/>
      </dsp:nvSpPr>
      <dsp:spPr>
        <a:xfrm>
          <a:off x="4582014" y="1821833"/>
          <a:ext cx="907777" cy="1361666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29F104-92C2-49F6-BD94-70B4AB664EFA}">
      <dsp:nvSpPr>
        <dsp:cNvPr id="0" name=""/>
        <dsp:cNvSpPr/>
      </dsp:nvSpPr>
      <dsp:spPr>
        <a:xfrm>
          <a:off x="2469234" y="3641711"/>
          <a:ext cx="4149840" cy="12968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8383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Imbal</a:t>
          </a:r>
          <a:r>
            <a:rPr lang="en-US" sz="1800" b="1" kern="1200" dirty="0"/>
            <a:t> </a:t>
          </a:r>
          <a:r>
            <a:rPr lang="en-US" sz="1800" b="1" kern="1200" dirty="0" err="1"/>
            <a:t>balik</a:t>
          </a:r>
          <a:r>
            <a:rPr lang="en-US" sz="1800" b="1" kern="1200" dirty="0"/>
            <a:t> </a:t>
          </a:r>
          <a:r>
            <a:rPr lang="en-US" sz="1800" b="1" kern="1200" dirty="0" err="1"/>
            <a:t>dengan</a:t>
          </a:r>
          <a:r>
            <a:rPr lang="en-US" sz="1800" b="1" kern="1200" dirty="0"/>
            <a:t> Program </a:t>
          </a:r>
          <a:r>
            <a:rPr lang="en-US" sz="1800" b="1" i="1" kern="1200" dirty="0"/>
            <a:t>E-Audit</a:t>
          </a:r>
          <a:r>
            <a:rPr lang="en-US" sz="1800" b="1" kern="1200" dirty="0"/>
            <a:t>.</a:t>
          </a:r>
        </a:p>
      </dsp:txBody>
      <dsp:txXfrm>
        <a:off x="2469234" y="3641711"/>
        <a:ext cx="4149840" cy="1296825"/>
      </dsp:txXfrm>
    </dsp:sp>
    <dsp:sp modelId="{2AECDE15-E4EC-4F75-AFF7-3CE9188F5A4D}">
      <dsp:nvSpPr>
        <dsp:cNvPr id="0" name=""/>
        <dsp:cNvSpPr/>
      </dsp:nvSpPr>
      <dsp:spPr>
        <a:xfrm>
          <a:off x="2296324" y="3454392"/>
          <a:ext cx="907777" cy="1361666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0DA64-C7F5-4EBD-BCC4-82E37ACD9D01}">
      <dsp:nvSpPr>
        <dsp:cNvPr id="0" name=""/>
        <dsp:cNvSpPr/>
      </dsp:nvSpPr>
      <dsp:spPr>
        <a:xfrm>
          <a:off x="0" y="0"/>
          <a:ext cx="2809568" cy="7245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 err="1"/>
            <a:t>Inpres</a:t>
          </a:r>
          <a:r>
            <a:rPr lang="es-ES" sz="1400" b="1" kern="1200" dirty="0"/>
            <a:t> No. 9 </a:t>
          </a:r>
          <a:r>
            <a:rPr lang="es-ES" sz="1400" b="1" kern="1200" dirty="0" err="1"/>
            <a:t>Tahun</a:t>
          </a:r>
          <a:r>
            <a:rPr lang="es-ES" sz="1400" b="1" kern="1200" dirty="0"/>
            <a:t> 2011 </a:t>
          </a:r>
          <a:endParaRPr lang="en-US" sz="1400" b="1" kern="1200" dirty="0"/>
        </a:p>
      </dsp:txBody>
      <dsp:txXfrm>
        <a:off x="634369" y="0"/>
        <a:ext cx="2175198" cy="724560"/>
      </dsp:txXfrm>
    </dsp:sp>
    <dsp:sp modelId="{B24C010A-F03D-4180-A26C-0E6A1EBECF0D}">
      <dsp:nvSpPr>
        <dsp:cNvPr id="0" name=""/>
        <dsp:cNvSpPr/>
      </dsp:nvSpPr>
      <dsp:spPr>
        <a:xfrm>
          <a:off x="72456" y="72456"/>
          <a:ext cx="561913" cy="57964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4EF28-67DC-46D7-8F75-5ECD091D3DCC}">
      <dsp:nvSpPr>
        <dsp:cNvPr id="0" name=""/>
        <dsp:cNvSpPr/>
      </dsp:nvSpPr>
      <dsp:spPr>
        <a:xfrm>
          <a:off x="0" y="797016"/>
          <a:ext cx="2809568" cy="7245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 err="1"/>
            <a:t>Inpres</a:t>
          </a:r>
          <a:r>
            <a:rPr lang="es-ES" sz="1400" b="1" kern="1200" dirty="0"/>
            <a:t> No. 17 </a:t>
          </a:r>
          <a:r>
            <a:rPr lang="es-ES" sz="1400" b="1" kern="1200" dirty="0" err="1"/>
            <a:t>Tahun</a:t>
          </a:r>
          <a:r>
            <a:rPr lang="es-ES" sz="1400" b="1" kern="1200" dirty="0"/>
            <a:t> 2011</a:t>
          </a:r>
          <a:endParaRPr lang="en-US" sz="1400" b="1" kern="1200" dirty="0"/>
        </a:p>
      </dsp:txBody>
      <dsp:txXfrm>
        <a:off x="634369" y="797016"/>
        <a:ext cx="2175198" cy="724560"/>
      </dsp:txXfrm>
    </dsp:sp>
    <dsp:sp modelId="{58B64664-F16F-4EB0-90DA-2FB8E5FA8E49}">
      <dsp:nvSpPr>
        <dsp:cNvPr id="0" name=""/>
        <dsp:cNvSpPr/>
      </dsp:nvSpPr>
      <dsp:spPr>
        <a:xfrm>
          <a:off x="72456" y="869472"/>
          <a:ext cx="561913" cy="57964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7FE949-FFD8-418F-8428-19A5FD509AD1}">
      <dsp:nvSpPr>
        <dsp:cNvPr id="0" name=""/>
        <dsp:cNvSpPr/>
      </dsp:nvSpPr>
      <dsp:spPr>
        <a:xfrm>
          <a:off x="0" y="1594033"/>
          <a:ext cx="2809568" cy="7245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Perpres</a:t>
          </a:r>
          <a:r>
            <a:rPr lang="en-US" sz="1400" b="1" kern="1200" dirty="0"/>
            <a:t> No. 55/2012 </a:t>
          </a:r>
          <a:r>
            <a:rPr lang="en-US" sz="1400" b="1" kern="1200" dirty="0" err="1"/>
            <a:t>tentang</a:t>
          </a:r>
          <a:r>
            <a:rPr lang="en-US" sz="1400" b="1" kern="1200" dirty="0"/>
            <a:t>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Stranas</a:t>
          </a:r>
          <a:r>
            <a:rPr lang="en-US" sz="1400" b="1" kern="1200" dirty="0"/>
            <a:t> PPK 2012-2025</a:t>
          </a:r>
        </a:p>
      </dsp:txBody>
      <dsp:txXfrm>
        <a:off x="634369" y="1594033"/>
        <a:ext cx="2175198" cy="724560"/>
      </dsp:txXfrm>
    </dsp:sp>
    <dsp:sp modelId="{0C0E6F06-2C00-4B26-897A-90BE391D7C8D}">
      <dsp:nvSpPr>
        <dsp:cNvPr id="0" name=""/>
        <dsp:cNvSpPr/>
      </dsp:nvSpPr>
      <dsp:spPr>
        <a:xfrm>
          <a:off x="72456" y="1666489"/>
          <a:ext cx="561913" cy="57964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ADCA0-5900-4129-B58F-F15EC5079A3D}">
      <dsp:nvSpPr>
        <dsp:cNvPr id="0" name=""/>
        <dsp:cNvSpPr/>
      </dsp:nvSpPr>
      <dsp:spPr>
        <a:xfrm rot="5400000">
          <a:off x="-236750" y="238159"/>
          <a:ext cx="1578339" cy="11048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1</a:t>
          </a:r>
        </a:p>
      </dsp:txBody>
      <dsp:txXfrm rot="-5400000">
        <a:off x="2" y="553827"/>
        <a:ext cx="1104837" cy="473502"/>
      </dsp:txXfrm>
    </dsp:sp>
    <dsp:sp modelId="{54416E0F-D294-4749-973E-42D7D59C4D75}">
      <dsp:nvSpPr>
        <dsp:cNvPr id="0" name=""/>
        <dsp:cNvSpPr/>
      </dsp:nvSpPr>
      <dsp:spPr>
        <a:xfrm rot="5400000">
          <a:off x="1825731" y="-719485"/>
          <a:ext cx="1025920" cy="24677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Buka</a:t>
          </a:r>
          <a:r>
            <a:rPr lang="en-US" sz="1600" kern="1200" dirty="0"/>
            <a:t> official website BPK di </a:t>
          </a:r>
          <a:r>
            <a:rPr lang="en-US" sz="1600" b="1" kern="1200" dirty="0">
              <a:solidFill>
                <a:schemeClr val="tx2"/>
              </a:solidFill>
            </a:rPr>
            <a:t>www.bpk.go.id</a:t>
          </a:r>
        </a:p>
      </dsp:txBody>
      <dsp:txXfrm rot="-5400000">
        <a:off x="1104838" y="51489"/>
        <a:ext cx="2417627" cy="925758"/>
      </dsp:txXfrm>
    </dsp:sp>
    <dsp:sp modelId="{8057012D-E3A5-425D-8427-39F905B1307B}">
      <dsp:nvSpPr>
        <dsp:cNvPr id="0" name=""/>
        <dsp:cNvSpPr/>
      </dsp:nvSpPr>
      <dsp:spPr>
        <a:xfrm rot="5400000">
          <a:off x="-236750" y="1619281"/>
          <a:ext cx="1578339" cy="11048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2</a:t>
          </a:r>
        </a:p>
      </dsp:txBody>
      <dsp:txXfrm rot="-5400000">
        <a:off x="2" y="1934949"/>
        <a:ext cx="1104837" cy="473502"/>
      </dsp:txXfrm>
    </dsp:sp>
    <dsp:sp modelId="{23BF6F84-9F02-4284-B1BF-E900FABB5C85}">
      <dsp:nvSpPr>
        <dsp:cNvPr id="0" name=""/>
        <dsp:cNvSpPr/>
      </dsp:nvSpPr>
      <dsp:spPr>
        <a:xfrm rot="5400000">
          <a:off x="1825731" y="661636"/>
          <a:ext cx="1025920" cy="24677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Pada</a:t>
          </a:r>
          <a:r>
            <a:rPr lang="en-US" sz="1600" kern="1200" dirty="0"/>
            <a:t> </a:t>
          </a:r>
          <a:r>
            <a:rPr lang="en-US" sz="1600" kern="1200" dirty="0" err="1"/>
            <a:t>halaman</a:t>
          </a:r>
          <a:r>
            <a:rPr lang="en-US" sz="1600" kern="1200" dirty="0"/>
            <a:t> </a:t>
          </a:r>
          <a:r>
            <a:rPr lang="en-US" sz="1600" b="1" kern="1200" dirty="0">
              <a:solidFill>
                <a:schemeClr val="tx2"/>
              </a:solidFill>
            </a:rPr>
            <a:t>BERANDA</a:t>
          </a:r>
          <a:r>
            <a:rPr lang="en-US" sz="1600" kern="1200" dirty="0"/>
            <a:t> </a:t>
          </a:r>
          <a:r>
            <a:rPr lang="en-US" sz="1600" kern="1200" dirty="0" err="1"/>
            <a:t>gulir</a:t>
          </a:r>
          <a:r>
            <a:rPr lang="en-US" sz="1600" kern="1200" dirty="0"/>
            <a:t> </a:t>
          </a:r>
          <a:r>
            <a:rPr lang="en-US" sz="1600" kern="1200" dirty="0" err="1"/>
            <a:t>ke</a:t>
          </a:r>
          <a:r>
            <a:rPr lang="en-US" sz="1600" kern="1200" dirty="0"/>
            <a:t> </a:t>
          </a:r>
          <a:r>
            <a:rPr lang="en-US" sz="1600" kern="1200" dirty="0" err="1"/>
            <a:t>bawah</a:t>
          </a:r>
          <a:r>
            <a:rPr lang="en-US" sz="1600" kern="1200" dirty="0"/>
            <a:t>, </a:t>
          </a:r>
          <a:r>
            <a:rPr lang="en-US" sz="1600" kern="1200" dirty="0" err="1"/>
            <a:t>klik</a:t>
          </a:r>
          <a:r>
            <a:rPr lang="en-US" sz="1600" kern="1200" dirty="0"/>
            <a:t> menu </a:t>
          </a:r>
          <a:r>
            <a:rPr lang="en-US" sz="1600" b="1" kern="1200" dirty="0" err="1">
              <a:solidFill>
                <a:schemeClr val="tx2"/>
              </a:solidFill>
            </a:rPr>
            <a:t>Pengaduan</a:t>
          </a:r>
          <a:r>
            <a:rPr lang="en-US" sz="1600" b="1" kern="1200" dirty="0">
              <a:solidFill>
                <a:schemeClr val="tx2"/>
              </a:solidFill>
            </a:rPr>
            <a:t> </a:t>
          </a:r>
          <a:r>
            <a:rPr lang="en-US" sz="1600" b="1" kern="1200" dirty="0" err="1">
              <a:solidFill>
                <a:schemeClr val="tx2"/>
              </a:solidFill>
            </a:rPr>
            <a:t>Masyarakat</a:t>
          </a:r>
          <a:r>
            <a:rPr lang="en-US" sz="1600" b="1" kern="1200" dirty="0">
              <a:solidFill>
                <a:schemeClr val="tx2"/>
              </a:solidFill>
            </a:rPr>
            <a:t> </a:t>
          </a:r>
          <a:r>
            <a:rPr lang="en-US" sz="1600" kern="1200" dirty="0"/>
            <a:t>di </a:t>
          </a:r>
          <a:r>
            <a:rPr lang="en-US" sz="1600" kern="1200" dirty="0" err="1"/>
            <a:t>pojok</a:t>
          </a:r>
          <a:r>
            <a:rPr lang="en-US" sz="1600" kern="1200" dirty="0"/>
            <a:t> </a:t>
          </a:r>
          <a:r>
            <a:rPr lang="en-US" sz="1600" kern="1200" dirty="0" err="1"/>
            <a:t>kanan</a:t>
          </a:r>
          <a:r>
            <a:rPr lang="en-US" sz="1600" kern="1200" dirty="0"/>
            <a:t> </a:t>
          </a:r>
          <a:r>
            <a:rPr lang="en-US" sz="1600" kern="1200" dirty="0" err="1"/>
            <a:t>bawah</a:t>
          </a:r>
          <a:r>
            <a:rPr lang="en-US" sz="1600" kern="1200" dirty="0"/>
            <a:t> </a:t>
          </a:r>
        </a:p>
      </dsp:txBody>
      <dsp:txXfrm rot="-5400000">
        <a:off x="1104838" y="1432611"/>
        <a:ext cx="2417627" cy="925758"/>
      </dsp:txXfrm>
    </dsp:sp>
    <dsp:sp modelId="{B8E55F2E-6C07-4113-8475-B22521176666}">
      <dsp:nvSpPr>
        <dsp:cNvPr id="0" name=""/>
        <dsp:cNvSpPr/>
      </dsp:nvSpPr>
      <dsp:spPr>
        <a:xfrm rot="5400000">
          <a:off x="-236750" y="3000402"/>
          <a:ext cx="1578339" cy="11048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3</a:t>
          </a:r>
        </a:p>
      </dsp:txBody>
      <dsp:txXfrm rot="-5400000">
        <a:off x="2" y="3316070"/>
        <a:ext cx="1104837" cy="473502"/>
      </dsp:txXfrm>
    </dsp:sp>
    <dsp:sp modelId="{DC2068C7-2D2A-453E-8474-D7E4CB5D30DD}">
      <dsp:nvSpPr>
        <dsp:cNvPr id="0" name=""/>
        <dsp:cNvSpPr/>
      </dsp:nvSpPr>
      <dsp:spPr>
        <a:xfrm rot="5400000">
          <a:off x="1825731" y="2042757"/>
          <a:ext cx="1025920" cy="24677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Muncul</a:t>
          </a:r>
          <a:r>
            <a:rPr lang="en-US" sz="1600" kern="1200" dirty="0"/>
            <a:t> </a:t>
          </a:r>
          <a:r>
            <a:rPr lang="en-US" sz="1600" kern="1200" dirty="0" err="1"/>
            <a:t>halaman</a:t>
          </a:r>
          <a:r>
            <a:rPr lang="en-US" sz="1600" kern="1200" dirty="0"/>
            <a:t> </a:t>
          </a:r>
          <a:r>
            <a:rPr lang="en-US" sz="1600" kern="1200" dirty="0" err="1"/>
            <a:t>Pengaduan</a:t>
          </a:r>
          <a:r>
            <a:rPr lang="en-US" sz="1600" kern="1200" dirty="0"/>
            <a:t>. </a:t>
          </a:r>
          <a:r>
            <a:rPr lang="en-US" sz="1600" b="1" kern="1200" dirty="0">
              <a:solidFill>
                <a:schemeClr val="tx2"/>
              </a:solidFill>
            </a:rPr>
            <a:t>Isi form </a:t>
          </a:r>
          <a:r>
            <a:rPr lang="en-US" sz="1600" b="1" kern="1200" dirty="0" err="1">
              <a:solidFill>
                <a:schemeClr val="tx2"/>
              </a:solidFill>
            </a:rPr>
            <a:t>Pengaduan</a:t>
          </a:r>
          <a:r>
            <a:rPr lang="en-US" sz="1600" b="1" kern="1200" dirty="0">
              <a:solidFill>
                <a:schemeClr val="tx2"/>
              </a:solidFill>
            </a:rPr>
            <a:t>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klik</a:t>
          </a:r>
          <a:r>
            <a:rPr lang="en-US" sz="1600" kern="1200" dirty="0"/>
            <a:t> </a:t>
          </a:r>
          <a:r>
            <a:rPr lang="en-US" sz="1600" b="1" kern="1200" dirty="0">
              <a:solidFill>
                <a:schemeClr val="tx2"/>
              </a:solidFill>
            </a:rPr>
            <a:t>submit</a:t>
          </a:r>
        </a:p>
      </dsp:txBody>
      <dsp:txXfrm rot="-5400000">
        <a:off x="1104838" y="2813732"/>
        <a:ext cx="2417627" cy="925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337" cy="497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120" y="0"/>
            <a:ext cx="2971336" cy="497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42CA4-337A-4699-B009-1879EB625C5E}" type="datetimeFigureOut">
              <a:rPr lang="id-ID" smtClean="0"/>
              <a:t>14/02/2023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554"/>
            <a:ext cx="2971337" cy="497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120" y="9448554"/>
            <a:ext cx="2971336" cy="497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0E3AD-A424-4DD2-8E74-BBB36CC19CD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98798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B75C5380-7507-49AD-87B4-A9B9D3EF5682}" type="datetimeFigureOut">
              <a:rPr lang="id-ID" smtClean="0"/>
              <a:t>14/02/2023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39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909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6"/>
            <a:ext cx="2971800" cy="49909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94E0A70E-B803-40AD-BE42-C5389B5BB7D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0893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F817-4BCB-45B9-A6DB-01006136221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7EEE-E744-4808-99E5-6B6C9FB7C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88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F817-4BCB-45B9-A6DB-01006136221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7EEE-E744-4808-99E5-6B6C9FB7C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60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F817-4BCB-45B9-A6DB-01006136221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7EEE-E744-4808-99E5-6B6C9FB7C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24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0" y="2"/>
            <a:ext cx="9144000" cy="1581064"/>
          </a:xfrm>
          <a:prstGeom prst="roundRect">
            <a:avLst>
              <a:gd name="adj" fmla="val 4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464" tIns="32232" rIns="64464" bIns="32232" rtlCol="0" anchor="ctr"/>
          <a:lstStyle/>
          <a:p>
            <a:pPr algn="ctr" defTabSz="644628"/>
            <a:endParaRPr lang="en-US" sz="1247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 userDrawn="1"/>
        </p:nvGrpSpPr>
        <p:grpSpPr bwMode="hidden">
          <a:xfrm>
            <a:off x="0" y="714198"/>
            <a:ext cx="9144000" cy="866871"/>
            <a:chOff x="-3905251" y="4294188"/>
            <a:chExt cx="13027839" cy="1608451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44628"/>
              <a:endParaRPr lang="en-US" sz="1247">
                <a:solidFill>
                  <a:prstClr val="white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44628"/>
              <a:endParaRPr lang="en-US" sz="1247">
                <a:solidFill>
                  <a:prstClr val="white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44628"/>
              <a:endParaRPr lang="en-US" sz="1247">
                <a:solidFill>
                  <a:prstClr val="white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44628"/>
              <a:endParaRPr lang="en-US" sz="1247">
                <a:solidFill>
                  <a:prstClr val="white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608451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44628"/>
              <a:endParaRPr lang="en-US" sz="1247">
                <a:solidFill>
                  <a:prstClr val="white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CE26-F733-4F5E-A92C-2EBC33E244D2}" type="datetimeFigureOut">
              <a:rPr lang="id-ID" smtClean="0">
                <a:solidFill>
                  <a:srgbClr val="EEECE1"/>
                </a:solidFill>
              </a:rPr>
              <a:pPr/>
              <a:t>14/02/2023</a:t>
            </a:fld>
            <a:endParaRPr lang="id-ID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D7B8-5140-4D96-A5CF-225F336DAEED}" type="slidenum">
              <a:rPr lang="id-ID" smtClean="0">
                <a:solidFill>
                  <a:srgbClr val="EEECE1"/>
                </a:solidFill>
              </a:rPr>
              <a:pPr/>
              <a:t>‹#›</a:t>
            </a:fld>
            <a:endParaRPr lang="id-ID">
              <a:solidFill>
                <a:srgbClr val="EEECE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lum bright="75000" contrast="-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47" y="242021"/>
            <a:ext cx="8643064" cy="636629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>
              <a:defRPr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>
              <a:defRPr>
                <a:latin typeface="Segoe UI Semibold" panose="020B0702040204020203" pitchFamily="34" charset="0"/>
                <a:cs typeface="Segoe UI Semibold" panose="020B0702040204020203" pitchFamily="34" charset="0"/>
              </a:defRPr>
            </a:lvl3pPr>
            <a:lvl4pPr>
              <a:defRPr>
                <a:latin typeface="Segoe UI Semibold" panose="020B0702040204020203" pitchFamily="34" charset="0"/>
                <a:cs typeface="Segoe UI Semibold" panose="020B0702040204020203" pitchFamily="34" charset="0"/>
              </a:defRPr>
            </a:lvl4pPr>
            <a:lvl5pPr>
              <a:defRPr>
                <a:latin typeface="Segoe UI Semibold" panose="020B0702040204020203" pitchFamily="34" charset="0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14407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F817-4BCB-45B9-A6DB-0100613622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7EEE-E744-4808-99E5-6B6C9FB7CC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96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533" y="643467"/>
            <a:ext cx="7507816" cy="1002770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81200"/>
            <a:ext cx="7886700" cy="41957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F817-4BCB-45B9-A6DB-0100613622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7EEE-E744-4808-99E5-6B6C9FB7CC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2"/>
          <p:cNvSpPr/>
          <p:nvPr userDrawn="1"/>
        </p:nvSpPr>
        <p:spPr>
          <a:xfrm rot="6463971" flipH="1" flipV="1">
            <a:off x="131172" y="-164002"/>
            <a:ext cx="1276323" cy="1173832"/>
          </a:xfrm>
          <a:custGeom>
            <a:avLst/>
            <a:gdLst>
              <a:gd name="connsiteX0" fmla="*/ 0 w 7810500"/>
              <a:gd name="connsiteY0" fmla="*/ 0 h 1133475"/>
              <a:gd name="connsiteX1" fmla="*/ 7810500 w 7810500"/>
              <a:gd name="connsiteY1" fmla="*/ 0 h 1133475"/>
              <a:gd name="connsiteX2" fmla="*/ 7810500 w 7810500"/>
              <a:gd name="connsiteY2" fmla="*/ 1133475 h 1133475"/>
              <a:gd name="connsiteX3" fmla="*/ 0 w 7810500"/>
              <a:gd name="connsiteY3" fmla="*/ 1133475 h 1133475"/>
              <a:gd name="connsiteX4" fmla="*/ 0 w 7810500"/>
              <a:gd name="connsiteY4" fmla="*/ 0 h 1133475"/>
              <a:gd name="connsiteX0" fmla="*/ 838200 w 7810500"/>
              <a:gd name="connsiteY0" fmla="*/ 0 h 1133475"/>
              <a:gd name="connsiteX1" fmla="*/ 7810500 w 7810500"/>
              <a:gd name="connsiteY1" fmla="*/ 0 h 1133475"/>
              <a:gd name="connsiteX2" fmla="*/ 7810500 w 7810500"/>
              <a:gd name="connsiteY2" fmla="*/ 1133475 h 1133475"/>
              <a:gd name="connsiteX3" fmla="*/ 0 w 7810500"/>
              <a:gd name="connsiteY3" fmla="*/ 1133475 h 1133475"/>
              <a:gd name="connsiteX4" fmla="*/ 838200 w 7810500"/>
              <a:gd name="connsiteY4" fmla="*/ 0 h 1133475"/>
              <a:gd name="connsiteX0" fmla="*/ 684427 w 7656727"/>
              <a:gd name="connsiteY0" fmla="*/ 0 h 1133475"/>
              <a:gd name="connsiteX1" fmla="*/ 7656727 w 7656727"/>
              <a:gd name="connsiteY1" fmla="*/ 0 h 1133475"/>
              <a:gd name="connsiteX2" fmla="*/ 7656727 w 7656727"/>
              <a:gd name="connsiteY2" fmla="*/ 1133475 h 1133475"/>
              <a:gd name="connsiteX3" fmla="*/ 0 w 7656727"/>
              <a:gd name="connsiteY3" fmla="*/ 1113575 h 1133475"/>
              <a:gd name="connsiteX4" fmla="*/ 684427 w 7656727"/>
              <a:gd name="connsiteY4" fmla="*/ 0 h 1133475"/>
              <a:gd name="connsiteX0" fmla="*/ 104444 w 7076744"/>
              <a:gd name="connsiteY0" fmla="*/ 0 h 1133475"/>
              <a:gd name="connsiteX1" fmla="*/ 7076744 w 7076744"/>
              <a:gd name="connsiteY1" fmla="*/ 0 h 1133475"/>
              <a:gd name="connsiteX2" fmla="*/ 7076744 w 7076744"/>
              <a:gd name="connsiteY2" fmla="*/ 1133475 h 1133475"/>
              <a:gd name="connsiteX3" fmla="*/ -1 w 7076744"/>
              <a:gd name="connsiteY3" fmla="*/ 1119448 h 1133475"/>
              <a:gd name="connsiteX4" fmla="*/ 104444 w 7076744"/>
              <a:gd name="connsiteY4" fmla="*/ 0 h 1133475"/>
              <a:gd name="connsiteX0" fmla="*/ 104446 w 7700440"/>
              <a:gd name="connsiteY0" fmla="*/ 7175 h 1140650"/>
              <a:gd name="connsiteX1" fmla="*/ 7700440 w 7700440"/>
              <a:gd name="connsiteY1" fmla="*/ 0 h 1140650"/>
              <a:gd name="connsiteX2" fmla="*/ 7076746 w 7700440"/>
              <a:gd name="connsiteY2" fmla="*/ 1140650 h 1140650"/>
              <a:gd name="connsiteX3" fmla="*/ 1 w 7700440"/>
              <a:gd name="connsiteY3" fmla="*/ 1126623 h 1140650"/>
              <a:gd name="connsiteX4" fmla="*/ 104446 w 7700440"/>
              <a:gd name="connsiteY4" fmla="*/ 7175 h 1140650"/>
              <a:gd name="connsiteX0" fmla="*/ 104444 w 7700438"/>
              <a:gd name="connsiteY0" fmla="*/ 7175 h 1134006"/>
              <a:gd name="connsiteX1" fmla="*/ 7700438 w 7700438"/>
              <a:gd name="connsiteY1" fmla="*/ 0 h 1134006"/>
              <a:gd name="connsiteX2" fmla="*/ 6226569 w 7700438"/>
              <a:gd name="connsiteY2" fmla="*/ 1134006 h 1134006"/>
              <a:gd name="connsiteX3" fmla="*/ -1 w 7700438"/>
              <a:gd name="connsiteY3" fmla="*/ 1126623 h 1134006"/>
              <a:gd name="connsiteX4" fmla="*/ 104444 w 7700438"/>
              <a:gd name="connsiteY4" fmla="*/ 7175 h 1134006"/>
              <a:gd name="connsiteX0" fmla="*/ 104446 w 7700440"/>
              <a:gd name="connsiteY0" fmla="*/ 7175 h 1129311"/>
              <a:gd name="connsiteX1" fmla="*/ 7700440 w 7700440"/>
              <a:gd name="connsiteY1" fmla="*/ 0 h 1129311"/>
              <a:gd name="connsiteX2" fmla="*/ 6396723 w 7700440"/>
              <a:gd name="connsiteY2" fmla="*/ 1129311 h 1129311"/>
              <a:gd name="connsiteX3" fmla="*/ 1 w 7700440"/>
              <a:gd name="connsiteY3" fmla="*/ 1126623 h 1129311"/>
              <a:gd name="connsiteX4" fmla="*/ 104446 w 7700440"/>
              <a:gd name="connsiteY4" fmla="*/ 7175 h 1129311"/>
              <a:gd name="connsiteX0" fmla="*/ 104444 w 7761896"/>
              <a:gd name="connsiteY0" fmla="*/ 9707 h 1131843"/>
              <a:gd name="connsiteX1" fmla="*/ 7761896 w 7761896"/>
              <a:gd name="connsiteY1" fmla="*/ 0 h 1131843"/>
              <a:gd name="connsiteX2" fmla="*/ 6396721 w 7761896"/>
              <a:gd name="connsiteY2" fmla="*/ 1131843 h 1131843"/>
              <a:gd name="connsiteX3" fmla="*/ -1 w 7761896"/>
              <a:gd name="connsiteY3" fmla="*/ 1129155 h 1131843"/>
              <a:gd name="connsiteX4" fmla="*/ 104444 w 7761896"/>
              <a:gd name="connsiteY4" fmla="*/ 9707 h 1131843"/>
              <a:gd name="connsiteX0" fmla="*/ 531270 w 7761898"/>
              <a:gd name="connsiteY0" fmla="*/ 0 h 1209170"/>
              <a:gd name="connsiteX1" fmla="*/ 7761898 w 7761898"/>
              <a:gd name="connsiteY1" fmla="*/ 77327 h 1209170"/>
              <a:gd name="connsiteX2" fmla="*/ 6396723 w 7761898"/>
              <a:gd name="connsiteY2" fmla="*/ 1209170 h 1209170"/>
              <a:gd name="connsiteX3" fmla="*/ 1 w 7761898"/>
              <a:gd name="connsiteY3" fmla="*/ 1206482 h 1209170"/>
              <a:gd name="connsiteX4" fmla="*/ 531270 w 7761898"/>
              <a:gd name="connsiteY4" fmla="*/ 0 h 1209170"/>
              <a:gd name="connsiteX0" fmla="*/ 469230 w 7699858"/>
              <a:gd name="connsiteY0" fmla="*/ 0 h 1209170"/>
              <a:gd name="connsiteX1" fmla="*/ 7699858 w 7699858"/>
              <a:gd name="connsiteY1" fmla="*/ 77327 h 1209170"/>
              <a:gd name="connsiteX2" fmla="*/ 6334683 w 7699858"/>
              <a:gd name="connsiteY2" fmla="*/ 1209170 h 1209170"/>
              <a:gd name="connsiteX3" fmla="*/ 0 w 7699858"/>
              <a:gd name="connsiteY3" fmla="*/ 1173832 h 1209170"/>
              <a:gd name="connsiteX4" fmla="*/ 469230 w 7699858"/>
              <a:gd name="connsiteY4" fmla="*/ 0 h 1209170"/>
              <a:gd name="connsiteX0" fmla="*/ 469230 w 7699858"/>
              <a:gd name="connsiteY0" fmla="*/ 0 h 1209170"/>
              <a:gd name="connsiteX1" fmla="*/ 7699858 w 7699858"/>
              <a:gd name="connsiteY1" fmla="*/ 77327 h 1209170"/>
              <a:gd name="connsiteX2" fmla="*/ 6334683 w 7699858"/>
              <a:gd name="connsiteY2" fmla="*/ 1209170 h 1209170"/>
              <a:gd name="connsiteX3" fmla="*/ 2001538 w 7699858"/>
              <a:gd name="connsiteY3" fmla="*/ 1166271 h 1209170"/>
              <a:gd name="connsiteX4" fmla="*/ 0 w 7699858"/>
              <a:gd name="connsiteY4" fmla="*/ 1173832 h 1209170"/>
              <a:gd name="connsiteX5" fmla="*/ 469230 w 7699858"/>
              <a:gd name="connsiteY5" fmla="*/ 0 h 1209170"/>
              <a:gd name="connsiteX0" fmla="*/ 469230 w 7699858"/>
              <a:gd name="connsiteY0" fmla="*/ 0 h 1209170"/>
              <a:gd name="connsiteX1" fmla="*/ 1406548 w 7699858"/>
              <a:gd name="connsiteY1" fmla="*/ 7578 h 1209170"/>
              <a:gd name="connsiteX2" fmla="*/ 7699858 w 7699858"/>
              <a:gd name="connsiteY2" fmla="*/ 77327 h 1209170"/>
              <a:gd name="connsiteX3" fmla="*/ 6334683 w 7699858"/>
              <a:gd name="connsiteY3" fmla="*/ 1209170 h 1209170"/>
              <a:gd name="connsiteX4" fmla="*/ 2001538 w 7699858"/>
              <a:gd name="connsiteY4" fmla="*/ 1166271 h 1209170"/>
              <a:gd name="connsiteX5" fmla="*/ 0 w 7699858"/>
              <a:gd name="connsiteY5" fmla="*/ 1173832 h 1209170"/>
              <a:gd name="connsiteX6" fmla="*/ 469230 w 7699858"/>
              <a:gd name="connsiteY6" fmla="*/ 0 h 1209170"/>
              <a:gd name="connsiteX0" fmla="*/ 469230 w 7699858"/>
              <a:gd name="connsiteY0" fmla="*/ 0 h 1173832"/>
              <a:gd name="connsiteX1" fmla="*/ 1406548 w 7699858"/>
              <a:gd name="connsiteY1" fmla="*/ 7578 h 1173832"/>
              <a:gd name="connsiteX2" fmla="*/ 7699858 w 7699858"/>
              <a:gd name="connsiteY2" fmla="*/ 77327 h 1173832"/>
              <a:gd name="connsiteX3" fmla="*/ 2001538 w 7699858"/>
              <a:gd name="connsiteY3" fmla="*/ 1166271 h 1173832"/>
              <a:gd name="connsiteX4" fmla="*/ 0 w 7699858"/>
              <a:gd name="connsiteY4" fmla="*/ 1173832 h 1173832"/>
              <a:gd name="connsiteX5" fmla="*/ 469230 w 7699858"/>
              <a:gd name="connsiteY5" fmla="*/ 0 h 1173832"/>
              <a:gd name="connsiteX0" fmla="*/ 469230 w 2001538"/>
              <a:gd name="connsiteY0" fmla="*/ 0 h 1173832"/>
              <a:gd name="connsiteX1" fmla="*/ 1406548 w 2001538"/>
              <a:gd name="connsiteY1" fmla="*/ 7578 h 1173832"/>
              <a:gd name="connsiteX2" fmla="*/ 2001538 w 2001538"/>
              <a:gd name="connsiteY2" fmla="*/ 1166271 h 1173832"/>
              <a:gd name="connsiteX3" fmla="*/ 0 w 2001538"/>
              <a:gd name="connsiteY3" fmla="*/ 1173832 h 1173832"/>
              <a:gd name="connsiteX4" fmla="*/ 469230 w 2001538"/>
              <a:gd name="connsiteY4" fmla="*/ 0 h 117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538" h="1173832">
                <a:moveTo>
                  <a:pt x="469230" y="0"/>
                </a:moveTo>
                <a:lnTo>
                  <a:pt x="1406548" y="7578"/>
                </a:lnTo>
                <a:lnTo>
                  <a:pt x="2001538" y="1166271"/>
                </a:lnTo>
                <a:lnTo>
                  <a:pt x="0" y="1173832"/>
                </a:lnTo>
                <a:lnTo>
                  <a:pt x="46923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2"/>
          <p:cNvSpPr/>
          <p:nvPr userDrawn="1"/>
        </p:nvSpPr>
        <p:spPr>
          <a:xfrm flipV="1">
            <a:off x="105833" y="557214"/>
            <a:ext cx="9054534" cy="1133475"/>
          </a:xfrm>
          <a:custGeom>
            <a:avLst/>
            <a:gdLst>
              <a:gd name="connsiteX0" fmla="*/ 0 w 7810500"/>
              <a:gd name="connsiteY0" fmla="*/ 0 h 1133475"/>
              <a:gd name="connsiteX1" fmla="*/ 7810500 w 7810500"/>
              <a:gd name="connsiteY1" fmla="*/ 0 h 1133475"/>
              <a:gd name="connsiteX2" fmla="*/ 7810500 w 7810500"/>
              <a:gd name="connsiteY2" fmla="*/ 1133475 h 1133475"/>
              <a:gd name="connsiteX3" fmla="*/ 0 w 7810500"/>
              <a:gd name="connsiteY3" fmla="*/ 1133475 h 1133475"/>
              <a:gd name="connsiteX4" fmla="*/ 0 w 7810500"/>
              <a:gd name="connsiteY4" fmla="*/ 0 h 1133475"/>
              <a:gd name="connsiteX0" fmla="*/ 838200 w 7810500"/>
              <a:gd name="connsiteY0" fmla="*/ 0 h 1133475"/>
              <a:gd name="connsiteX1" fmla="*/ 7810500 w 7810500"/>
              <a:gd name="connsiteY1" fmla="*/ 0 h 1133475"/>
              <a:gd name="connsiteX2" fmla="*/ 7810500 w 7810500"/>
              <a:gd name="connsiteY2" fmla="*/ 1133475 h 1133475"/>
              <a:gd name="connsiteX3" fmla="*/ 0 w 7810500"/>
              <a:gd name="connsiteY3" fmla="*/ 1133475 h 1133475"/>
              <a:gd name="connsiteX4" fmla="*/ 838200 w 7810500"/>
              <a:gd name="connsiteY4" fmla="*/ 0 h 1133475"/>
              <a:gd name="connsiteX0" fmla="*/ 838200 w 8954397"/>
              <a:gd name="connsiteY0" fmla="*/ 0 h 1133475"/>
              <a:gd name="connsiteX1" fmla="*/ 7810500 w 8954397"/>
              <a:gd name="connsiteY1" fmla="*/ 0 h 1133475"/>
              <a:gd name="connsiteX2" fmla="*/ 8954397 w 8954397"/>
              <a:gd name="connsiteY2" fmla="*/ 1133475 h 1133475"/>
              <a:gd name="connsiteX3" fmla="*/ 0 w 8954397"/>
              <a:gd name="connsiteY3" fmla="*/ 1133475 h 1133475"/>
              <a:gd name="connsiteX4" fmla="*/ 838200 w 8954397"/>
              <a:gd name="connsiteY4" fmla="*/ 0 h 1133475"/>
              <a:gd name="connsiteX0" fmla="*/ 838200 w 8954397"/>
              <a:gd name="connsiteY0" fmla="*/ 0 h 1133475"/>
              <a:gd name="connsiteX1" fmla="*/ 8904298 w 8954397"/>
              <a:gd name="connsiteY1" fmla="*/ 0 h 1133475"/>
              <a:gd name="connsiteX2" fmla="*/ 8954397 w 8954397"/>
              <a:gd name="connsiteY2" fmla="*/ 1133475 h 1133475"/>
              <a:gd name="connsiteX3" fmla="*/ 0 w 8954397"/>
              <a:gd name="connsiteY3" fmla="*/ 1133475 h 1133475"/>
              <a:gd name="connsiteX4" fmla="*/ 838200 w 8954397"/>
              <a:gd name="connsiteY4" fmla="*/ 0 h 1133475"/>
              <a:gd name="connsiteX0" fmla="*/ 838200 w 8929348"/>
              <a:gd name="connsiteY0" fmla="*/ 0 h 1133475"/>
              <a:gd name="connsiteX1" fmla="*/ 8904298 w 8929348"/>
              <a:gd name="connsiteY1" fmla="*/ 0 h 1133475"/>
              <a:gd name="connsiteX2" fmla="*/ 8929348 w 8929348"/>
              <a:gd name="connsiteY2" fmla="*/ 1133475 h 1133475"/>
              <a:gd name="connsiteX3" fmla="*/ 0 w 8929348"/>
              <a:gd name="connsiteY3" fmla="*/ 1133475 h 1133475"/>
              <a:gd name="connsiteX4" fmla="*/ 838200 w 8929348"/>
              <a:gd name="connsiteY4" fmla="*/ 0 h 1133475"/>
              <a:gd name="connsiteX0" fmla="*/ 838200 w 8929348"/>
              <a:gd name="connsiteY0" fmla="*/ 0 h 1133475"/>
              <a:gd name="connsiteX1" fmla="*/ 8920997 w 8929348"/>
              <a:gd name="connsiteY1" fmla="*/ 0 h 1133475"/>
              <a:gd name="connsiteX2" fmla="*/ 8929348 w 8929348"/>
              <a:gd name="connsiteY2" fmla="*/ 1133475 h 1133475"/>
              <a:gd name="connsiteX3" fmla="*/ 0 w 8929348"/>
              <a:gd name="connsiteY3" fmla="*/ 1133475 h 1133475"/>
              <a:gd name="connsiteX4" fmla="*/ 838200 w 8929348"/>
              <a:gd name="connsiteY4" fmla="*/ 0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9348" h="1133475">
                <a:moveTo>
                  <a:pt x="838200" y="0"/>
                </a:moveTo>
                <a:lnTo>
                  <a:pt x="8920997" y="0"/>
                </a:lnTo>
                <a:cubicBezTo>
                  <a:pt x="8923781" y="377825"/>
                  <a:pt x="8926564" y="755650"/>
                  <a:pt x="8929348" y="1133475"/>
                </a:cubicBezTo>
                <a:lnTo>
                  <a:pt x="0" y="1133475"/>
                </a:lnTo>
                <a:lnTo>
                  <a:pt x="8382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033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F817-4BCB-45B9-A6DB-0100613622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7EEE-E744-4808-99E5-6B6C9FB7CC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55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F817-4BCB-45B9-A6DB-0100613622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7EEE-E744-4808-99E5-6B6C9FB7CC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275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F817-4BCB-45B9-A6DB-0100613622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7EEE-E744-4808-99E5-6B6C9FB7CC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312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F817-4BCB-45B9-A6DB-0100613622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7EEE-E744-4808-99E5-6B6C9FB7CC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0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F817-4BCB-45B9-A6DB-0100613622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7EEE-E744-4808-99E5-6B6C9FB7CC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660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533" y="643467"/>
            <a:ext cx="7507816" cy="1002770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81200"/>
            <a:ext cx="7886700" cy="41957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F817-4BCB-45B9-A6DB-01006136221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7EEE-E744-4808-99E5-6B6C9FB7CC3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2"/>
          <p:cNvSpPr/>
          <p:nvPr userDrawn="1"/>
        </p:nvSpPr>
        <p:spPr>
          <a:xfrm rot="6463971" flipH="1" flipV="1">
            <a:off x="131172" y="-164002"/>
            <a:ext cx="1276323" cy="1173832"/>
          </a:xfrm>
          <a:custGeom>
            <a:avLst/>
            <a:gdLst>
              <a:gd name="connsiteX0" fmla="*/ 0 w 7810500"/>
              <a:gd name="connsiteY0" fmla="*/ 0 h 1133475"/>
              <a:gd name="connsiteX1" fmla="*/ 7810500 w 7810500"/>
              <a:gd name="connsiteY1" fmla="*/ 0 h 1133475"/>
              <a:gd name="connsiteX2" fmla="*/ 7810500 w 7810500"/>
              <a:gd name="connsiteY2" fmla="*/ 1133475 h 1133475"/>
              <a:gd name="connsiteX3" fmla="*/ 0 w 7810500"/>
              <a:gd name="connsiteY3" fmla="*/ 1133475 h 1133475"/>
              <a:gd name="connsiteX4" fmla="*/ 0 w 7810500"/>
              <a:gd name="connsiteY4" fmla="*/ 0 h 1133475"/>
              <a:gd name="connsiteX0" fmla="*/ 838200 w 7810500"/>
              <a:gd name="connsiteY0" fmla="*/ 0 h 1133475"/>
              <a:gd name="connsiteX1" fmla="*/ 7810500 w 7810500"/>
              <a:gd name="connsiteY1" fmla="*/ 0 h 1133475"/>
              <a:gd name="connsiteX2" fmla="*/ 7810500 w 7810500"/>
              <a:gd name="connsiteY2" fmla="*/ 1133475 h 1133475"/>
              <a:gd name="connsiteX3" fmla="*/ 0 w 7810500"/>
              <a:gd name="connsiteY3" fmla="*/ 1133475 h 1133475"/>
              <a:gd name="connsiteX4" fmla="*/ 838200 w 7810500"/>
              <a:gd name="connsiteY4" fmla="*/ 0 h 1133475"/>
              <a:gd name="connsiteX0" fmla="*/ 684427 w 7656727"/>
              <a:gd name="connsiteY0" fmla="*/ 0 h 1133475"/>
              <a:gd name="connsiteX1" fmla="*/ 7656727 w 7656727"/>
              <a:gd name="connsiteY1" fmla="*/ 0 h 1133475"/>
              <a:gd name="connsiteX2" fmla="*/ 7656727 w 7656727"/>
              <a:gd name="connsiteY2" fmla="*/ 1133475 h 1133475"/>
              <a:gd name="connsiteX3" fmla="*/ 0 w 7656727"/>
              <a:gd name="connsiteY3" fmla="*/ 1113575 h 1133475"/>
              <a:gd name="connsiteX4" fmla="*/ 684427 w 7656727"/>
              <a:gd name="connsiteY4" fmla="*/ 0 h 1133475"/>
              <a:gd name="connsiteX0" fmla="*/ 104444 w 7076744"/>
              <a:gd name="connsiteY0" fmla="*/ 0 h 1133475"/>
              <a:gd name="connsiteX1" fmla="*/ 7076744 w 7076744"/>
              <a:gd name="connsiteY1" fmla="*/ 0 h 1133475"/>
              <a:gd name="connsiteX2" fmla="*/ 7076744 w 7076744"/>
              <a:gd name="connsiteY2" fmla="*/ 1133475 h 1133475"/>
              <a:gd name="connsiteX3" fmla="*/ -1 w 7076744"/>
              <a:gd name="connsiteY3" fmla="*/ 1119448 h 1133475"/>
              <a:gd name="connsiteX4" fmla="*/ 104444 w 7076744"/>
              <a:gd name="connsiteY4" fmla="*/ 0 h 1133475"/>
              <a:gd name="connsiteX0" fmla="*/ 104446 w 7700440"/>
              <a:gd name="connsiteY0" fmla="*/ 7175 h 1140650"/>
              <a:gd name="connsiteX1" fmla="*/ 7700440 w 7700440"/>
              <a:gd name="connsiteY1" fmla="*/ 0 h 1140650"/>
              <a:gd name="connsiteX2" fmla="*/ 7076746 w 7700440"/>
              <a:gd name="connsiteY2" fmla="*/ 1140650 h 1140650"/>
              <a:gd name="connsiteX3" fmla="*/ 1 w 7700440"/>
              <a:gd name="connsiteY3" fmla="*/ 1126623 h 1140650"/>
              <a:gd name="connsiteX4" fmla="*/ 104446 w 7700440"/>
              <a:gd name="connsiteY4" fmla="*/ 7175 h 1140650"/>
              <a:gd name="connsiteX0" fmla="*/ 104444 w 7700438"/>
              <a:gd name="connsiteY0" fmla="*/ 7175 h 1134006"/>
              <a:gd name="connsiteX1" fmla="*/ 7700438 w 7700438"/>
              <a:gd name="connsiteY1" fmla="*/ 0 h 1134006"/>
              <a:gd name="connsiteX2" fmla="*/ 6226569 w 7700438"/>
              <a:gd name="connsiteY2" fmla="*/ 1134006 h 1134006"/>
              <a:gd name="connsiteX3" fmla="*/ -1 w 7700438"/>
              <a:gd name="connsiteY3" fmla="*/ 1126623 h 1134006"/>
              <a:gd name="connsiteX4" fmla="*/ 104444 w 7700438"/>
              <a:gd name="connsiteY4" fmla="*/ 7175 h 1134006"/>
              <a:gd name="connsiteX0" fmla="*/ 104446 w 7700440"/>
              <a:gd name="connsiteY0" fmla="*/ 7175 h 1129311"/>
              <a:gd name="connsiteX1" fmla="*/ 7700440 w 7700440"/>
              <a:gd name="connsiteY1" fmla="*/ 0 h 1129311"/>
              <a:gd name="connsiteX2" fmla="*/ 6396723 w 7700440"/>
              <a:gd name="connsiteY2" fmla="*/ 1129311 h 1129311"/>
              <a:gd name="connsiteX3" fmla="*/ 1 w 7700440"/>
              <a:gd name="connsiteY3" fmla="*/ 1126623 h 1129311"/>
              <a:gd name="connsiteX4" fmla="*/ 104446 w 7700440"/>
              <a:gd name="connsiteY4" fmla="*/ 7175 h 1129311"/>
              <a:gd name="connsiteX0" fmla="*/ 104444 w 7761896"/>
              <a:gd name="connsiteY0" fmla="*/ 9707 h 1131843"/>
              <a:gd name="connsiteX1" fmla="*/ 7761896 w 7761896"/>
              <a:gd name="connsiteY1" fmla="*/ 0 h 1131843"/>
              <a:gd name="connsiteX2" fmla="*/ 6396721 w 7761896"/>
              <a:gd name="connsiteY2" fmla="*/ 1131843 h 1131843"/>
              <a:gd name="connsiteX3" fmla="*/ -1 w 7761896"/>
              <a:gd name="connsiteY3" fmla="*/ 1129155 h 1131843"/>
              <a:gd name="connsiteX4" fmla="*/ 104444 w 7761896"/>
              <a:gd name="connsiteY4" fmla="*/ 9707 h 1131843"/>
              <a:gd name="connsiteX0" fmla="*/ 531270 w 7761898"/>
              <a:gd name="connsiteY0" fmla="*/ 0 h 1209170"/>
              <a:gd name="connsiteX1" fmla="*/ 7761898 w 7761898"/>
              <a:gd name="connsiteY1" fmla="*/ 77327 h 1209170"/>
              <a:gd name="connsiteX2" fmla="*/ 6396723 w 7761898"/>
              <a:gd name="connsiteY2" fmla="*/ 1209170 h 1209170"/>
              <a:gd name="connsiteX3" fmla="*/ 1 w 7761898"/>
              <a:gd name="connsiteY3" fmla="*/ 1206482 h 1209170"/>
              <a:gd name="connsiteX4" fmla="*/ 531270 w 7761898"/>
              <a:gd name="connsiteY4" fmla="*/ 0 h 1209170"/>
              <a:gd name="connsiteX0" fmla="*/ 469230 w 7699858"/>
              <a:gd name="connsiteY0" fmla="*/ 0 h 1209170"/>
              <a:gd name="connsiteX1" fmla="*/ 7699858 w 7699858"/>
              <a:gd name="connsiteY1" fmla="*/ 77327 h 1209170"/>
              <a:gd name="connsiteX2" fmla="*/ 6334683 w 7699858"/>
              <a:gd name="connsiteY2" fmla="*/ 1209170 h 1209170"/>
              <a:gd name="connsiteX3" fmla="*/ 0 w 7699858"/>
              <a:gd name="connsiteY3" fmla="*/ 1173832 h 1209170"/>
              <a:gd name="connsiteX4" fmla="*/ 469230 w 7699858"/>
              <a:gd name="connsiteY4" fmla="*/ 0 h 1209170"/>
              <a:gd name="connsiteX0" fmla="*/ 469230 w 7699858"/>
              <a:gd name="connsiteY0" fmla="*/ 0 h 1209170"/>
              <a:gd name="connsiteX1" fmla="*/ 7699858 w 7699858"/>
              <a:gd name="connsiteY1" fmla="*/ 77327 h 1209170"/>
              <a:gd name="connsiteX2" fmla="*/ 6334683 w 7699858"/>
              <a:gd name="connsiteY2" fmla="*/ 1209170 h 1209170"/>
              <a:gd name="connsiteX3" fmla="*/ 2001538 w 7699858"/>
              <a:gd name="connsiteY3" fmla="*/ 1166271 h 1209170"/>
              <a:gd name="connsiteX4" fmla="*/ 0 w 7699858"/>
              <a:gd name="connsiteY4" fmla="*/ 1173832 h 1209170"/>
              <a:gd name="connsiteX5" fmla="*/ 469230 w 7699858"/>
              <a:gd name="connsiteY5" fmla="*/ 0 h 1209170"/>
              <a:gd name="connsiteX0" fmla="*/ 469230 w 7699858"/>
              <a:gd name="connsiteY0" fmla="*/ 0 h 1209170"/>
              <a:gd name="connsiteX1" fmla="*/ 1406548 w 7699858"/>
              <a:gd name="connsiteY1" fmla="*/ 7578 h 1209170"/>
              <a:gd name="connsiteX2" fmla="*/ 7699858 w 7699858"/>
              <a:gd name="connsiteY2" fmla="*/ 77327 h 1209170"/>
              <a:gd name="connsiteX3" fmla="*/ 6334683 w 7699858"/>
              <a:gd name="connsiteY3" fmla="*/ 1209170 h 1209170"/>
              <a:gd name="connsiteX4" fmla="*/ 2001538 w 7699858"/>
              <a:gd name="connsiteY4" fmla="*/ 1166271 h 1209170"/>
              <a:gd name="connsiteX5" fmla="*/ 0 w 7699858"/>
              <a:gd name="connsiteY5" fmla="*/ 1173832 h 1209170"/>
              <a:gd name="connsiteX6" fmla="*/ 469230 w 7699858"/>
              <a:gd name="connsiteY6" fmla="*/ 0 h 1209170"/>
              <a:gd name="connsiteX0" fmla="*/ 469230 w 7699858"/>
              <a:gd name="connsiteY0" fmla="*/ 0 h 1173832"/>
              <a:gd name="connsiteX1" fmla="*/ 1406548 w 7699858"/>
              <a:gd name="connsiteY1" fmla="*/ 7578 h 1173832"/>
              <a:gd name="connsiteX2" fmla="*/ 7699858 w 7699858"/>
              <a:gd name="connsiteY2" fmla="*/ 77327 h 1173832"/>
              <a:gd name="connsiteX3" fmla="*/ 2001538 w 7699858"/>
              <a:gd name="connsiteY3" fmla="*/ 1166271 h 1173832"/>
              <a:gd name="connsiteX4" fmla="*/ 0 w 7699858"/>
              <a:gd name="connsiteY4" fmla="*/ 1173832 h 1173832"/>
              <a:gd name="connsiteX5" fmla="*/ 469230 w 7699858"/>
              <a:gd name="connsiteY5" fmla="*/ 0 h 1173832"/>
              <a:gd name="connsiteX0" fmla="*/ 469230 w 2001538"/>
              <a:gd name="connsiteY0" fmla="*/ 0 h 1173832"/>
              <a:gd name="connsiteX1" fmla="*/ 1406548 w 2001538"/>
              <a:gd name="connsiteY1" fmla="*/ 7578 h 1173832"/>
              <a:gd name="connsiteX2" fmla="*/ 2001538 w 2001538"/>
              <a:gd name="connsiteY2" fmla="*/ 1166271 h 1173832"/>
              <a:gd name="connsiteX3" fmla="*/ 0 w 2001538"/>
              <a:gd name="connsiteY3" fmla="*/ 1173832 h 1173832"/>
              <a:gd name="connsiteX4" fmla="*/ 469230 w 2001538"/>
              <a:gd name="connsiteY4" fmla="*/ 0 h 117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538" h="1173832">
                <a:moveTo>
                  <a:pt x="469230" y="0"/>
                </a:moveTo>
                <a:lnTo>
                  <a:pt x="1406548" y="7578"/>
                </a:lnTo>
                <a:lnTo>
                  <a:pt x="2001538" y="1166271"/>
                </a:lnTo>
                <a:lnTo>
                  <a:pt x="0" y="1173832"/>
                </a:lnTo>
                <a:lnTo>
                  <a:pt x="46923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2"/>
          <p:cNvSpPr/>
          <p:nvPr userDrawn="1"/>
        </p:nvSpPr>
        <p:spPr>
          <a:xfrm flipV="1">
            <a:off x="105833" y="557214"/>
            <a:ext cx="9054534" cy="1133475"/>
          </a:xfrm>
          <a:custGeom>
            <a:avLst/>
            <a:gdLst>
              <a:gd name="connsiteX0" fmla="*/ 0 w 7810500"/>
              <a:gd name="connsiteY0" fmla="*/ 0 h 1133475"/>
              <a:gd name="connsiteX1" fmla="*/ 7810500 w 7810500"/>
              <a:gd name="connsiteY1" fmla="*/ 0 h 1133475"/>
              <a:gd name="connsiteX2" fmla="*/ 7810500 w 7810500"/>
              <a:gd name="connsiteY2" fmla="*/ 1133475 h 1133475"/>
              <a:gd name="connsiteX3" fmla="*/ 0 w 7810500"/>
              <a:gd name="connsiteY3" fmla="*/ 1133475 h 1133475"/>
              <a:gd name="connsiteX4" fmla="*/ 0 w 7810500"/>
              <a:gd name="connsiteY4" fmla="*/ 0 h 1133475"/>
              <a:gd name="connsiteX0" fmla="*/ 838200 w 7810500"/>
              <a:gd name="connsiteY0" fmla="*/ 0 h 1133475"/>
              <a:gd name="connsiteX1" fmla="*/ 7810500 w 7810500"/>
              <a:gd name="connsiteY1" fmla="*/ 0 h 1133475"/>
              <a:gd name="connsiteX2" fmla="*/ 7810500 w 7810500"/>
              <a:gd name="connsiteY2" fmla="*/ 1133475 h 1133475"/>
              <a:gd name="connsiteX3" fmla="*/ 0 w 7810500"/>
              <a:gd name="connsiteY3" fmla="*/ 1133475 h 1133475"/>
              <a:gd name="connsiteX4" fmla="*/ 838200 w 7810500"/>
              <a:gd name="connsiteY4" fmla="*/ 0 h 1133475"/>
              <a:gd name="connsiteX0" fmla="*/ 838200 w 8954397"/>
              <a:gd name="connsiteY0" fmla="*/ 0 h 1133475"/>
              <a:gd name="connsiteX1" fmla="*/ 7810500 w 8954397"/>
              <a:gd name="connsiteY1" fmla="*/ 0 h 1133475"/>
              <a:gd name="connsiteX2" fmla="*/ 8954397 w 8954397"/>
              <a:gd name="connsiteY2" fmla="*/ 1133475 h 1133475"/>
              <a:gd name="connsiteX3" fmla="*/ 0 w 8954397"/>
              <a:gd name="connsiteY3" fmla="*/ 1133475 h 1133475"/>
              <a:gd name="connsiteX4" fmla="*/ 838200 w 8954397"/>
              <a:gd name="connsiteY4" fmla="*/ 0 h 1133475"/>
              <a:gd name="connsiteX0" fmla="*/ 838200 w 8954397"/>
              <a:gd name="connsiteY0" fmla="*/ 0 h 1133475"/>
              <a:gd name="connsiteX1" fmla="*/ 8904298 w 8954397"/>
              <a:gd name="connsiteY1" fmla="*/ 0 h 1133475"/>
              <a:gd name="connsiteX2" fmla="*/ 8954397 w 8954397"/>
              <a:gd name="connsiteY2" fmla="*/ 1133475 h 1133475"/>
              <a:gd name="connsiteX3" fmla="*/ 0 w 8954397"/>
              <a:gd name="connsiteY3" fmla="*/ 1133475 h 1133475"/>
              <a:gd name="connsiteX4" fmla="*/ 838200 w 8954397"/>
              <a:gd name="connsiteY4" fmla="*/ 0 h 1133475"/>
              <a:gd name="connsiteX0" fmla="*/ 838200 w 8929348"/>
              <a:gd name="connsiteY0" fmla="*/ 0 h 1133475"/>
              <a:gd name="connsiteX1" fmla="*/ 8904298 w 8929348"/>
              <a:gd name="connsiteY1" fmla="*/ 0 h 1133475"/>
              <a:gd name="connsiteX2" fmla="*/ 8929348 w 8929348"/>
              <a:gd name="connsiteY2" fmla="*/ 1133475 h 1133475"/>
              <a:gd name="connsiteX3" fmla="*/ 0 w 8929348"/>
              <a:gd name="connsiteY3" fmla="*/ 1133475 h 1133475"/>
              <a:gd name="connsiteX4" fmla="*/ 838200 w 8929348"/>
              <a:gd name="connsiteY4" fmla="*/ 0 h 1133475"/>
              <a:gd name="connsiteX0" fmla="*/ 838200 w 8929348"/>
              <a:gd name="connsiteY0" fmla="*/ 0 h 1133475"/>
              <a:gd name="connsiteX1" fmla="*/ 8920997 w 8929348"/>
              <a:gd name="connsiteY1" fmla="*/ 0 h 1133475"/>
              <a:gd name="connsiteX2" fmla="*/ 8929348 w 8929348"/>
              <a:gd name="connsiteY2" fmla="*/ 1133475 h 1133475"/>
              <a:gd name="connsiteX3" fmla="*/ 0 w 8929348"/>
              <a:gd name="connsiteY3" fmla="*/ 1133475 h 1133475"/>
              <a:gd name="connsiteX4" fmla="*/ 838200 w 8929348"/>
              <a:gd name="connsiteY4" fmla="*/ 0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9348" h="1133475">
                <a:moveTo>
                  <a:pt x="838200" y="0"/>
                </a:moveTo>
                <a:lnTo>
                  <a:pt x="8920997" y="0"/>
                </a:lnTo>
                <a:cubicBezTo>
                  <a:pt x="8923781" y="377825"/>
                  <a:pt x="8926564" y="755650"/>
                  <a:pt x="8929348" y="1133475"/>
                </a:cubicBezTo>
                <a:lnTo>
                  <a:pt x="0" y="1133475"/>
                </a:lnTo>
                <a:lnTo>
                  <a:pt x="8382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78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F817-4BCB-45B9-A6DB-0100613622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7EEE-E744-4808-99E5-6B6C9FB7CC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45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F817-4BCB-45B9-A6DB-0100613622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7EEE-E744-4808-99E5-6B6C9FB7CC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425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F817-4BCB-45B9-A6DB-0100613622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7EEE-E744-4808-99E5-6B6C9FB7CC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265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F817-4BCB-45B9-A6DB-0100613622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7EEE-E744-4808-99E5-6B6C9FB7CC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212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0" y="2"/>
            <a:ext cx="9144000" cy="1581064"/>
          </a:xfrm>
          <a:prstGeom prst="roundRect">
            <a:avLst>
              <a:gd name="adj" fmla="val 4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464" tIns="32232" rIns="64464" bIns="32232" rtlCol="0" anchor="ctr"/>
          <a:lstStyle/>
          <a:p>
            <a:pPr algn="ctr" defTabSz="644628"/>
            <a:endParaRPr lang="en-US" sz="1247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 userDrawn="1"/>
        </p:nvGrpSpPr>
        <p:grpSpPr bwMode="hidden">
          <a:xfrm>
            <a:off x="0" y="714198"/>
            <a:ext cx="9144000" cy="866871"/>
            <a:chOff x="-3905251" y="4294188"/>
            <a:chExt cx="13027839" cy="1608451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44628"/>
              <a:endParaRPr lang="en-US" sz="1247">
                <a:solidFill>
                  <a:prstClr val="white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44628"/>
              <a:endParaRPr lang="en-US" sz="1247">
                <a:solidFill>
                  <a:prstClr val="white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44628"/>
              <a:endParaRPr lang="en-US" sz="1247">
                <a:solidFill>
                  <a:prstClr val="white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44628"/>
              <a:endParaRPr lang="en-US" sz="1247">
                <a:solidFill>
                  <a:prstClr val="white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608451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44628"/>
              <a:endParaRPr lang="en-US" sz="1247">
                <a:solidFill>
                  <a:prstClr val="white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CE26-F733-4F5E-A92C-2EBC33E244D2}" type="datetimeFigureOut">
              <a:rPr lang="id-ID" smtClean="0">
                <a:solidFill>
                  <a:srgbClr val="EEECE1"/>
                </a:solidFill>
              </a:rPr>
              <a:pPr/>
              <a:t>14/02/2023</a:t>
            </a:fld>
            <a:endParaRPr lang="id-ID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D7B8-5140-4D96-A5CF-225F336DAEED}" type="slidenum">
              <a:rPr lang="id-ID" smtClean="0">
                <a:solidFill>
                  <a:srgbClr val="EEECE1"/>
                </a:solidFill>
              </a:rPr>
              <a:pPr/>
              <a:t>‹#›</a:t>
            </a:fld>
            <a:endParaRPr lang="id-ID">
              <a:solidFill>
                <a:srgbClr val="EEECE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lum bright="75000" contrast="-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47" y="242021"/>
            <a:ext cx="8643064" cy="636629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>
              <a:defRPr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>
              <a:defRPr>
                <a:latin typeface="Segoe UI Semibold" panose="020B0702040204020203" pitchFamily="34" charset="0"/>
                <a:cs typeface="Segoe UI Semibold" panose="020B0702040204020203" pitchFamily="34" charset="0"/>
              </a:defRPr>
            </a:lvl3pPr>
            <a:lvl4pPr>
              <a:defRPr>
                <a:latin typeface="Segoe UI Semibold" panose="020B0702040204020203" pitchFamily="34" charset="0"/>
                <a:cs typeface="Segoe UI Semibold" panose="020B0702040204020203" pitchFamily="34" charset="0"/>
              </a:defRPr>
            </a:lvl4pPr>
            <a:lvl5pPr>
              <a:defRPr>
                <a:latin typeface="Segoe UI Semibold" panose="020B0702040204020203" pitchFamily="34" charset="0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26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F817-4BCB-45B9-A6DB-01006136221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7EEE-E744-4808-99E5-6B6C9FB7C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36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F817-4BCB-45B9-A6DB-01006136221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7EEE-E744-4808-99E5-6B6C9FB7C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24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F817-4BCB-45B9-A6DB-01006136221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7EEE-E744-4808-99E5-6B6C9FB7C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6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F817-4BCB-45B9-A6DB-01006136221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7EEE-E744-4808-99E5-6B6C9FB7C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68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F817-4BCB-45B9-A6DB-01006136221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7EEE-E744-4808-99E5-6B6C9FB7C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47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F817-4BCB-45B9-A6DB-01006136221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7EEE-E744-4808-99E5-6B6C9FB7C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9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F817-4BCB-45B9-A6DB-01006136221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7EEE-E744-4808-99E5-6B6C9FB7C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8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DF817-4BCB-45B9-A6DB-01006136221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57EEE-E744-4808-99E5-6B6C9FB7C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20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DF817-4BCB-45B9-A6DB-0100613622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57EEE-E744-4808-99E5-6B6C9FB7CC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87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diagramLayout" Target="../diagrams/layout5.xml"/><Relationship Id="rId7" Type="http://schemas.openxmlformats.org/officeDocument/2006/relationships/image" Target="../media/image3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microsoft.com/office/2007/relationships/hdphoto" Target="../media/hdphoto5.wdp"/><Relationship Id="rId4" Type="http://schemas.openxmlformats.org/officeDocument/2006/relationships/image" Target="../media/image35.png"/><Relationship Id="rId9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47.png"/><Relationship Id="rId3" Type="http://schemas.microsoft.com/office/2007/relationships/hdphoto" Target="../media/hdphoto10.wdp"/><Relationship Id="rId7" Type="http://schemas.openxmlformats.org/officeDocument/2006/relationships/image" Target="../media/image44.png"/><Relationship Id="rId12" Type="http://schemas.microsoft.com/office/2007/relationships/hdphoto" Target="../media/hdphoto14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6.png"/><Relationship Id="rId5" Type="http://schemas.microsoft.com/office/2007/relationships/hdphoto" Target="../media/hdphoto11.wdp"/><Relationship Id="rId10" Type="http://schemas.microsoft.com/office/2007/relationships/hdphoto" Target="../media/hdphoto13.wdp"/><Relationship Id="rId4" Type="http://schemas.openxmlformats.org/officeDocument/2006/relationships/image" Target="../media/image42.png"/><Relationship Id="rId9" Type="http://schemas.openxmlformats.org/officeDocument/2006/relationships/image" Target="../media/image45.png"/><Relationship Id="rId14" Type="http://schemas.microsoft.com/office/2007/relationships/hdphoto" Target="../media/hdphoto15.wdp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/>
          <p:nvPr/>
        </p:nvSpPr>
        <p:spPr>
          <a:xfrm rot="10800000">
            <a:off x="-13450" y="5196005"/>
            <a:ext cx="7394982" cy="1133475"/>
          </a:xfrm>
          <a:custGeom>
            <a:avLst/>
            <a:gdLst>
              <a:gd name="connsiteX0" fmla="*/ 0 w 7810500"/>
              <a:gd name="connsiteY0" fmla="*/ 0 h 1133475"/>
              <a:gd name="connsiteX1" fmla="*/ 7810500 w 7810500"/>
              <a:gd name="connsiteY1" fmla="*/ 0 h 1133475"/>
              <a:gd name="connsiteX2" fmla="*/ 7810500 w 7810500"/>
              <a:gd name="connsiteY2" fmla="*/ 1133475 h 1133475"/>
              <a:gd name="connsiteX3" fmla="*/ 0 w 7810500"/>
              <a:gd name="connsiteY3" fmla="*/ 1133475 h 1133475"/>
              <a:gd name="connsiteX4" fmla="*/ 0 w 7810500"/>
              <a:gd name="connsiteY4" fmla="*/ 0 h 1133475"/>
              <a:gd name="connsiteX0" fmla="*/ 838200 w 7810500"/>
              <a:gd name="connsiteY0" fmla="*/ 0 h 1133475"/>
              <a:gd name="connsiteX1" fmla="*/ 7810500 w 7810500"/>
              <a:gd name="connsiteY1" fmla="*/ 0 h 1133475"/>
              <a:gd name="connsiteX2" fmla="*/ 7810500 w 7810500"/>
              <a:gd name="connsiteY2" fmla="*/ 1133475 h 1133475"/>
              <a:gd name="connsiteX3" fmla="*/ 0 w 7810500"/>
              <a:gd name="connsiteY3" fmla="*/ 1133475 h 1133475"/>
              <a:gd name="connsiteX4" fmla="*/ 838200 w 7810500"/>
              <a:gd name="connsiteY4" fmla="*/ 0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1133475">
                <a:moveTo>
                  <a:pt x="838200" y="0"/>
                </a:moveTo>
                <a:lnTo>
                  <a:pt x="7810500" y="0"/>
                </a:lnTo>
                <a:lnTo>
                  <a:pt x="7810500" y="1133475"/>
                </a:lnTo>
                <a:lnTo>
                  <a:pt x="0" y="1133475"/>
                </a:lnTo>
                <a:lnTo>
                  <a:pt x="838200" y="0"/>
                </a:lnTo>
                <a:close/>
              </a:path>
            </a:pathLst>
          </a:cu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 rot="10800000">
            <a:off x="-13450" y="-890998"/>
            <a:ext cx="8388260" cy="6758398"/>
            <a:chOff x="1987308" y="3066407"/>
            <a:chExt cx="8163795" cy="6794373"/>
          </a:xfrm>
        </p:grpSpPr>
        <p:sp>
          <p:nvSpPr>
            <p:cNvPr id="5" name="Rectangle 4"/>
            <p:cNvSpPr/>
            <p:nvPr/>
          </p:nvSpPr>
          <p:spPr>
            <a:xfrm rot="18296348">
              <a:off x="975020" y="6739218"/>
              <a:ext cx="4133850" cy="2109274"/>
            </a:xfrm>
            <a:custGeom>
              <a:avLst/>
              <a:gdLst>
                <a:gd name="connsiteX0" fmla="*/ 0 w 4133850"/>
                <a:gd name="connsiteY0" fmla="*/ 0 h 2086626"/>
                <a:gd name="connsiteX1" fmla="*/ 4133850 w 4133850"/>
                <a:gd name="connsiteY1" fmla="*/ 0 h 2086626"/>
                <a:gd name="connsiteX2" fmla="*/ 4133850 w 4133850"/>
                <a:gd name="connsiteY2" fmla="*/ 2086626 h 2086626"/>
                <a:gd name="connsiteX3" fmla="*/ 0 w 4133850"/>
                <a:gd name="connsiteY3" fmla="*/ 2086626 h 2086626"/>
                <a:gd name="connsiteX4" fmla="*/ 0 w 4133850"/>
                <a:gd name="connsiteY4" fmla="*/ 0 h 2086626"/>
                <a:gd name="connsiteX0" fmla="*/ 0 w 4133850"/>
                <a:gd name="connsiteY0" fmla="*/ 0 h 2096578"/>
                <a:gd name="connsiteX1" fmla="*/ 4133850 w 4133850"/>
                <a:gd name="connsiteY1" fmla="*/ 0 h 2096578"/>
                <a:gd name="connsiteX2" fmla="*/ 4133850 w 4133850"/>
                <a:gd name="connsiteY2" fmla="*/ 2086626 h 2096578"/>
                <a:gd name="connsiteX3" fmla="*/ 1482596 w 4133850"/>
                <a:gd name="connsiteY3" fmla="*/ 2096578 h 2096578"/>
                <a:gd name="connsiteX4" fmla="*/ 0 w 4133850"/>
                <a:gd name="connsiteY4" fmla="*/ 0 h 2096578"/>
                <a:gd name="connsiteX0" fmla="*/ 0 w 4133850"/>
                <a:gd name="connsiteY0" fmla="*/ 0 h 2096578"/>
                <a:gd name="connsiteX1" fmla="*/ 4133850 w 4133850"/>
                <a:gd name="connsiteY1" fmla="*/ 0 h 2096578"/>
                <a:gd name="connsiteX2" fmla="*/ 3209166 w 4133850"/>
                <a:gd name="connsiteY2" fmla="*/ 2093577 h 2096578"/>
                <a:gd name="connsiteX3" fmla="*/ 1482596 w 4133850"/>
                <a:gd name="connsiteY3" fmla="*/ 2096578 h 2096578"/>
                <a:gd name="connsiteX4" fmla="*/ 0 w 4133850"/>
                <a:gd name="connsiteY4" fmla="*/ 0 h 2096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3850" h="2096578">
                  <a:moveTo>
                    <a:pt x="0" y="0"/>
                  </a:moveTo>
                  <a:lnTo>
                    <a:pt x="4133850" y="0"/>
                  </a:lnTo>
                  <a:lnTo>
                    <a:pt x="3209166" y="2093577"/>
                  </a:lnTo>
                  <a:lnTo>
                    <a:pt x="1482596" y="20965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2"/>
            <p:cNvSpPr/>
            <p:nvPr/>
          </p:nvSpPr>
          <p:spPr>
            <a:xfrm rot="15136029" flipH="1">
              <a:off x="1105864" y="5454718"/>
              <a:ext cx="4909976" cy="1209170"/>
            </a:xfrm>
            <a:custGeom>
              <a:avLst/>
              <a:gdLst>
                <a:gd name="connsiteX0" fmla="*/ 0 w 7810500"/>
                <a:gd name="connsiteY0" fmla="*/ 0 h 1133475"/>
                <a:gd name="connsiteX1" fmla="*/ 7810500 w 7810500"/>
                <a:gd name="connsiteY1" fmla="*/ 0 h 1133475"/>
                <a:gd name="connsiteX2" fmla="*/ 7810500 w 7810500"/>
                <a:gd name="connsiteY2" fmla="*/ 1133475 h 1133475"/>
                <a:gd name="connsiteX3" fmla="*/ 0 w 7810500"/>
                <a:gd name="connsiteY3" fmla="*/ 1133475 h 1133475"/>
                <a:gd name="connsiteX4" fmla="*/ 0 w 7810500"/>
                <a:gd name="connsiteY4" fmla="*/ 0 h 1133475"/>
                <a:gd name="connsiteX0" fmla="*/ 838200 w 7810500"/>
                <a:gd name="connsiteY0" fmla="*/ 0 h 1133475"/>
                <a:gd name="connsiteX1" fmla="*/ 7810500 w 7810500"/>
                <a:gd name="connsiteY1" fmla="*/ 0 h 1133475"/>
                <a:gd name="connsiteX2" fmla="*/ 7810500 w 7810500"/>
                <a:gd name="connsiteY2" fmla="*/ 1133475 h 1133475"/>
                <a:gd name="connsiteX3" fmla="*/ 0 w 7810500"/>
                <a:gd name="connsiteY3" fmla="*/ 1133475 h 1133475"/>
                <a:gd name="connsiteX4" fmla="*/ 838200 w 7810500"/>
                <a:gd name="connsiteY4" fmla="*/ 0 h 1133475"/>
                <a:gd name="connsiteX0" fmla="*/ 684427 w 7656727"/>
                <a:gd name="connsiteY0" fmla="*/ 0 h 1133475"/>
                <a:gd name="connsiteX1" fmla="*/ 7656727 w 7656727"/>
                <a:gd name="connsiteY1" fmla="*/ 0 h 1133475"/>
                <a:gd name="connsiteX2" fmla="*/ 7656727 w 7656727"/>
                <a:gd name="connsiteY2" fmla="*/ 1133475 h 1133475"/>
                <a:gd name="connsiteX3" fmla="*/ 0 w 7656727"/>
                <a:gd name="connsiteY3" fmla="*/ 1113575 h 1133475"/>
                <a:gd name="connsiteX4" fmla="*/ 684427 w 7656727"/>
                <a:gd name="connsiteY4" fmla="*/ 0 h 1133475"/>
                <a:gd name="connsiteX0" fmla="*/ 104444 w 7076744"/>
                <a:gd name="connsiteY0" fmla="*/ 0 h 1133475"/>
                <a:gd name="connsiteX1" fmla="*/ 7076744 w 7076744"/>
                <a:gd name="connsiteY1" fmla="*/ 0 h 1133475"/>
                <a:gd name="connsiteX2" fmla="*/ 7076744 w 7076744"/>
                <a:gd name="connsiteY2" fmla="*/ 1133475 h 1133475"/>
                <a:gd name="connsiteX3" fmla="*/ -1 w 7076744"/>
                <a:gd name="connsiteY3" fmla="*/ 1119448 h 1133475"/>
                <a:gd name="connsiteX4" fmla="*/ 104444 w 7076744"/>
                <a:gd name="connsiteY4" fmla="*/ 0 h 1133475"/>
                <a:gd name="connsiteX0" fmla="*/ 104446 w 7700440"/>
                <a:gd name="connsiteY0" fmla="*/ 7175 h 1140650"/>
                <a:gd name="connsiteX1" fmla="*/ 7700440 w 7700440"/>
                <a:gd name="connsiteY1" fmla="*/ 0 h 1140650"/>
                <a:gd name="connsiteX2" fmla="*/ 7076746 w 7700440"/>
                <a:gd name="connsiteY2" fmla="*/ 1140650 h 1140650"/>
                <a:gd name="connsiteX3" fmla="*/ 1 w 7700440"/>
                <a:gd name="connsiteY3" fmla="*/ 1126623 h 1140650"/>
                <a:gd name="connsiteX4" fmla="*/ 104446 w 7700440"/>
                <a:gd name="connsiteY4" fmla="*/ 7175 h 1140650"/>
                <a:gd name="connsiteX0" fmla="*/ 104444 w 7700438"/>
                <a:gd name="connsiteY0" fmla="*/ 7175 h 1134006"/>
                <a:gd name="connsiteX1" fmla="*/ 7700438 w 7700438"/>
                <a:gd name="connsiteY1" fmla="*/ 0 h 1134006"/>
                <a:gd name="connsiteX2" fmla="*/ 6226569 w 7700438"/>
                <a:gd name="connsiteY2" fmla="*/ 1134006 h 1134006"/>
                <a:gd name="connsiteX3" fmla="*/ -1 w 7700438"/>
                <a:gd name="connsiteY3" fmla="*/ 1126623 h 1134006"/>
                <a:gd name="connsiteX4" fmla="*/ 104444 w 7700438"/>
                <a:gd name="connsiteY4" fmla="*/ 7175 h 1134006"/>
                <a:gd name="connsiteX0" fmla="*/ 104446 w 7700440"/>
                <a:gd name="connsiteY0" fmla="*/ 7175 h 1129311"/>
                <a:gd name="connsiteX1" fmla="*/ 7700440 w 7700440"/>
                <a:gd name="connsiteY1" fmla="*/ 0 h 1129311"/>
                <a:gd name="connsiteX2" fmla="*/ 6396723 w 7700440"/>
                <a:gd name="connsiteY2" fmla="*/ 1129311 h 1129311"/>
                <a:gd name="connsiteX3" fmla="*/ 1 w 7700440"/>
                <a:gd name="connsiteY3" fmla="*/ 1126623 h 1129311"/>
                <a:gd name="connsiteX4" fmla="*/ 104446 w 7700440"/>
                <a:gd name="connsiteY4" fmla="*/ 7175 h 1129311"/>
                <a:gd name="connsiteX0" fmla="*/ 104444 w 7761896"/>
                <a:gd name="connsiteY0" fmla="*/ 9707 h 1131843"/>
                <a:gd name="connsiteX1" fmla="*/ 7761896 w 7761896"/>
                <a:gd name="connsiteY1" fmla="*/ 0 h 1131843"/>
                <a:gd name="connsiteX2" fmla="*/ 6396721 w 7761896"/>
                <a:gd name="connsiteY2" fmla="*/ 1131843 h 1131843"/>
                <a:gd name="connsiteX3" fmla="*/ -1 w 7761896"/>
                <a:gd name="connsiteY3" fmla="*/ 1129155 h 1131843"/>
                <a:gd name="connsiteX4" fmla="*/ 104444 w 7761896"/>
                <a:gd name="connsiteY4" fmla="*/ 9707 h 1131843"/>
                <a:gd name="connsiteX0" fmla="*/ 531270 w 7761898"/>
                <a:gd name="connsiteY0" fmla="*/ 0 h 1209170"/>
                <a:gd name="connsiteX1" fmla="*/ 7761898 w 7761898"/>
                <a:gd name="connsiteY1" fmla="*/ 77327 h 1209170"/>
                <a:gd name="connsiteX2" fmla="*/ 6396723 w 7761898"/>
                <a:gd name="connsiteY2" fmla="*/ 1209170 h 1209170"/>
                <a:gd name="connsiteX3" fmla="*/ 1 w 7761898"/>
                <a:gd name="connsiteY3" fmla="*/ 1206482 h 1209170"/>
                <a:gd name="connsiteX4" fmla="*/ 531270 w 7761898"/>
                <a:gd name="connsiteY4" fmla="*/ 0 h 1209170"/>
                <a:gd name="connsiteX0" fmla="*/ 469230 w 7699858"/>
                <a:gd name="connsiteY0" fmla="*/ 0 h 1209170"/>
                <a:gd name="connsiteX1" fmla="*/ 7699858 w 7699858"/>
                <a:gd name="connsiteY1" fmla="*/ 77327 h 1209170"/>
                <a:gd name="connsiteX2" fmla="*/ 6334683 w 7699858"/>
                <a:gd name="connsiteY2" fmla="*/ 1209170 h 1209170"/>
                <a:gd name="connsiteX3" fmla="*/ 0 w 7699858"/>
                <a:gd name="connsiteY3" fmla="*/ 1173832 h 1209170"/>
                <a:gd name="connsiteX4" fmla="*/ 469230 w 7699858"/>
                <a:gd name="connsiteY4" fmla="*/ 0 h 120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9858" h="1209170">
                  <a:moveTo>
                    <a:pt x="469230" y="0"/>
                  </a:moveTo>
                  <a:lnTo>
                    <a:pt x="7699858" y="77327"/>
                  </a:lnTo>
                  <a:lnTo>
                    <a:pt x="6334683" y="1209170"/>
                  </a:lnTo>
                  <a:lnTo>
                    <a:pt x="0" y="1173832"/>
                  </a:lnTo>
                  <a:lnTo>
                    <a:pt x="46923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327154" y="3066407"/>
              <a:ext cx="7823949" cy="1133475"/>
            </a:xfrm>
            <a:custGeom>
              <a:avLst/>
              <a:gdLst>
                <a:gd name="connsiteX0" fmla="*/ 0 w 7810500"/>
                <a:gd name="connsiteY0" fmla="*/ 0 h 1133475"/>
                <a:gd name="connsiteX1" fmla="*/ 7810500 w 7810500"/>
                <a:gd name="connsiteY1" fmla="*/ 0 h 1133475"/>
                <a:gd name="connsiteX2" fmla="*/ 7810500 w 7810500"/>
                <a:gd name="connsiteY2" fmla="*/ 1133475 h 1133475"/>
                <a:gd name="connsiteX3" fmla="*/ 0 w 7810500"/>
                <a:gd name="connsiteY3" fmla="*/ 1133475 h 1133475"/>
                <a:gd name="connsiteX4" fmla="*/ 0 w 7810500"/>
                <a:gd name="connsiteY4" fmla="*/ 0 h 1133475"/>
                <a:gd name="connsiteX0" fmla="*/ 838200 w 7810500"/>
                <a:gd name="connsiteY0" fmla="*/ 0 h 1133475"/>
                <a:gd name="connsiteX1" fmla="*/ 7810500 w 7810500"/>
                <a:gd name="connsiteY1" fmla="*/ 0 h 1133475"/>
                <a:gd name="connsiteX2" fmla="*/ 7810500 w 7810500"/>
                <a:gd name="connsiteY2" fmla="*/ 1133475 h 1133475"/>
                <a:gd name="connsiteX3" fmla="*/ 0 w 7810500"/>
                <a:gd name="connsiteY3" fmla="*/ 1133475 h 1133475"/>
                <a:gd name="connsiteX4" fmla="*/ 838200 w 7810500"/>
                <a:gd name="connsiteY4" fmla="*/ 0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0500" h="1133475">
                  <a:moveTo>
                    <a:pt x="838200" y="0"/>
                  </a:moveTo>
                  <a:lnTo>
                    <a:pt x="7810500" y="0"/>
                  </a:lnTo>
                  <a:lnTo>
                    <a:pt x="7810500" y="1133475"/>
                  </a:lnTo>
                  <a:lnTo>
                    <a:pt x="0" y="1133475"/>
                  </a:lnTo>
                  <a:lnTo>
                    <a:pt x="8382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07548" y="5001067"/>
            <a:ext cx="5832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PROFIL BPK PERWAKILAN PROVINSI ACEH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64336" y="201296"/>
            <a:ext cx="1718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8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20</a:t>
            </a:r>
            <a:r>
              <a:rPr lang="en-US" sz="48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23</a:t>
            </a:r>
          </a:p>
        </p:txBody>
      </p:sp>
      <p:pic>
        <p:nvPicPr>
          <p:cNvPr id="12" name="Picture 2" descr="D:\Gambar\Logo BPK\Logo BPK 3D transparent baru-4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8589" y="4966945"/>
            <a:ext cx="1685622" cy="1872860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F61021-6476-4546-BF05-26EC7691F8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52" y="1"/>
            <a:ext cx="5659580" cy="477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94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48" y="844063"/>
            <a:ext cx="6811107" cy="4771292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3153510" y="5812569"/>
            <a:ext cx="4595445" cy="1001713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 dirty="0"/>
              <a:t>PEMERIKSAAN  BPK</a:t>
            </a:r>
          </a:p>
        </p:txBody>
      </p:sp>
    </p:spTree>
    <p:extLst>
      <p:ext uri="{BB962C8B-B14F-4D97-AF65-F5344CB8AC3E}">
        <p14:creationId xmlns:p14="http://schemas.microsoft.com/office/powerpoint/2010/main" val="469915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744880" y="1569909"/>
            <a:ext cx="7462171" cy="4571891"/>
            <a:chOff x="-477266" y="554650"/>
            <a:chExt cx="9949561" cy="4571891"/>
          </a:xfrm>
        </p:grpSpPr>
        <p:sp>
          <p:nvSpPr>
            <p:cNvPr id="4" name="Freeform 3"/>
            <p:cNvSpPr/>
            <p:nvPr/>
          </p:nvSpPr>
          <p:spPr>
            <a:xfrm>
              <a:off x="4548024" y="1859823"/>
              <a:ext cx="1337623" cy="984788"/>
            </a:xfrm>
            <a:custGeom>
              <a:avLst/>
              <a:gdLst>
                <a:gd name="connsiteX0" fmla="*/ 0 w 1337623"/>
                <a:gd name="connsiteY0" fmla="*/ 0 h 984788"/>
                <a:gd name="connsiteX1" fmla="*/ 897412 w 1337623"/>
                <a:gd name="connsiteY1" fmla="*/ 0 h 984788"/>
                <a:gd name="connsiteX2" fmla="*/ 914400 w 1337623"/>
                <a:gd name="connsiteY2" fmla="*/ 0 h 984788"/>
                <a:gd name="connsiteX3" fmla="*/ 914400 w 1337623"/>
                <a:gd name="connsiteY3" fmla="*/ 1327 h 984788"/>
                <a:gd name="connsiteX4" fmla="*/ 958763 w 1337623"/>
                <a:gd name="connsiteY4" fmla="*/ 4794 h 984788"/>
                <a:gd name="connsiteX5" fmla="*/ 1289826 w 1337623"/>
                <a:gd name="connsiteY5" fmla="*/ 269257 h 984788"/>
                <a:gd name="connsiteX6" fmla="*/ 1286064 w 1337623"/>
                <a:gd name="connsiteY6" fmla="*/ 723635 h 984788"/>
                <a:gd name="connsiteX7" fmla="*/ 949360 w 1337623"/>
                <a:gd name="connsiteY7" fmla="*/ 981373 h 984788"/>
                <a:gd name="connsiteX8" fmla="*/ 914400 w 1337623"/>
                <a:gd name="connsiteY8" fmla="*/ 983251 h 984788"/>
                <a:gd name="connsiteX9" fmla="*/ 914400 w 1337623"/>
                <a:gd name="connsiteY9" fmla="*/ 984788 h 984788"/>
                <a:gd name="connsiteX10" fmla="*/ 0 w 1337623"/>
                <a:gd name="connsiteY10" fmla="*/ 984788 h 984788"/>
                <a:gd name="connsiteX11" fmla="*/ 0 w 1337623"/>
                <a:gd name="connsiteY11" fmla="*/ 841486 h 984788"/>
                <a:gd name="connsiteX12" fmla="*/ 890547 w 1337623"/>
                <a:gd name="connsiteY12" fmla="*/ 841486 h 984788"/>
                <a:gd name="connsiteX13" fmla="*/ 890575 w 1337623"/>
                <a:gd name="connsiteY13" fmla="*/ 840029 h 984788"/>
                <a:gd name="connsiteX14" fmla="*/ 1161143 w 1337623"/>
                <a:gd name="connsiteY14" fmla="*/ 649312 h 984788"/>
                <a:gd name="connsiteX15" fmla="*/ 1163497 w 1337623"/>
                <a:gd name="connsiteY15" fmla="*/ 341093 h 984788"/>
                <a:gd name="connsiteX16" fmla="*/ 897411 w 1337623"/>
                <a:gd name="connsiteY16" fmla="*/ 144680 h 984788"/>
                <a:gd name="connsiteX17" fmla="*/ 897411 w 1337623"/>
                <a:gd name="connsiteY17" fmla="*/ 143302 h 984788"/>
                <a:gd name="connsiteX18" fmla="*/ 0 w 1337623"/>
                <a:gd name="connsiteY18" fmla="*/ 143302 h 98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37623" h="984788">
                  <a:moveTo>
                    <a:pt x="0" y="0"/>
                  </a:moveTo>
                  <a:lnTo>
                    <a:pt x="897412" y="0"/>
                  </a:lnTo>
                  <a:lnTo>
                    <a:pt x="914400" y="0"/>
                  </a:lnTo>
                  <a:lnTo>
                    <a:pt x="914400" y="1327"/>
                  </a:lnTo>
                  <a:lnTo>
                    <a:pt x="958763" y="4794"/>
                  </a:lnTo>
                  <a:cubicBezTo>
                    <a:pt x="1099810" y="26969"/>
                    <a:pt x="1224129" y="124705"/>
                    <a:pt x="1289826" y="269257"/>
                  </a:cubicBezTo>
                  <a:cubicBezTo>
                    <a:pt x="1354860" y="412348"/>
                    <a:pt x="1353456" y="581916"/>
                    <a:pt x="1286064" y="723635"/>
                  </a:cubicBezTo>
                  <a:cubicBezTo>
                    <a:pt x="1217758" y="867277"/>
                    <a:pt x="1091254" y="962541"/>
                    <a:pt x="949360" y="981373"/>
                  </a:cubicBezTo>
                  <a:lnTo>
                    <a:pt x="914400" y="983251"/>
                  </a:lnTo>
                  <a:lnTo>
                    <a:pt x="914400" y="984788"/>
                  </a:lnTo>
                  <a:lnTo>
                    <a:pt x="0" y="984788"/>
                  </a:lnTo>
                  <a:lnTo>
                    <a:pt x="0" y="841486"/>
                  </a:lnTo>
                  <a:lnTo>
                    <a:pt x="890547" y="841486"/>
                  </a:lnTo>
                  <a:lnTo>
                    <a:pt x="890575" y="840029"/>
                  </a:lnTo>
                  <a:cubicBezTo>
                    <a:pt x="1004468" y="843130"/>
                    <a:pt x="1109735" y="768930"/>
                    <a:pt x="1161143" y="649312"/>
                  </a:cubicBezTo>
                  <a:cubicBezTo>
                    <a:pt x="1202700" y="552616"/>
                    <a:pt x="1203571" y="438653"/>
                    <a:pt x="1163497" y="341093"/>
                  </a:cubicBezTo>
                  <a:cubicBezTo>
                    <a:pt x="1114164" y="220990"/>
                    <a:pt x="1010784" y="144680"/>
                    <a:pt x="897411" y="144680"/>
                  </a:cubicBezTo>
                  <a:lnTo>
                    <a:pt x="897411" y="143302"/>
                  </a:lnTo>
                  <a:lnTo>
                    <a:pt x="0" y="14330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/>
            </a:p>
          </p:txBody>
        </p:sp>
        <p:sp>
          <p:nvSpPr>
            <p:cNvPr id="5" name="Freeform 4"/>
            <p:cNvSpPr/>
            <p:nvPr/>
          </p:nvSpPr>
          <p:spPr>
            <a:xfrm>
              <a:off x="4535146" y="3547139"/>
              <a:ext cx="1337623" cy="984788"/>
            </a:xfrm>
            <a:custGeom>
              <a:avLst/>
              <a:gdLst>
                <a:gd name="connsiteX0" fmla="*/ 0 w 1337623"/>
                <a:gd name="connsiteY0" fmla="*/ 0 h 984788"/>
                <a:gd name="connsiteX1" fmla="*/ 897412 w 1337623"/>
                <a:gd name="connsiteY1" fmla="*/ 0 h 984788"/>
                <a:gd name="connsiteX2" fmla="*/ 914400 w 1337623"/>
                <a:gd name="connsiteY2" fmla="*/ 0 h 984788"/>
                <a:gd name="connsiteX3" fmla="*/ 914400 w 1337623"/>
                <a:gd name="connsiteY3" fmla="*/ 1327 h 984788"/>
                <a:gd name="connsiteX4" fmla="*/ 958763 w 1337623"/>
                <a:gd name="connsiteY4" fmla="*/ 4794 h 984788"/>
                <a:gd name="connsiteX5" fmla="*/ 1289826 w 1337623"/>
                <a:gd name="connsiteY5" fmla="*/ 269257 h 984788"/>
                <a:gd name="connsiteX6" fmla="*/ 1286064 w 1337623"/>
                <a:gd name="connsiteY6" fmla="*/ 723635 h 984788"/>
                <a:gd name="connsiteX7" fmla="*/ 949360 w 1337623"/>
                <a:gd name="connsiteY7" fmla="*/ 981373 h 984788"/>
                <a:gd name="connsiteX8" fmla="*/ 914400 w 1337623"/>
                <a:gd name="connsiteY8" fmla="*/ 983251 h 984788"/>
                <a:gd name="connsiteX9" fmla="*/ 914400 w 1337623"/>
                <a:gd name="connsiteY9" fmla="*/ 984788 h 984788"/>
                <a:gd name="connsiteX10" fmla="*/ 0 w 1337623"/>
                <a:gd name="connsiteY10" fmla="*/ 984788 h 984788"/>
                <a:gd name="connsiteX11" fmla="*/ 0 w 1337623"/>
                <a:gd name="connsiteY11" fmla="*/ 841486 h 984788"/>
                <a:gd name="connsiteX12" fmla="*/ 890547 w 1337623"/>
                <a:gd name="connsiteY12" fmla="*/ 841486 h 984788"/>
                <a:gd name="connsiteX13" fmla="*/ 890575 w 1337623"/>
                <a:gd name="connsiteY13" fmla="*/ 840029 h 984788"/>
                <a:gd name="connsiteX14" fmla="*/ 1161143 w 1337623"/>
                <a:gd name="connsiteY14" fmla="*/ 649312 h 984788"/>
                <a:gd name="connsiteX15" fmla="*/ 1163497 w 1337623"/>
                <a:gd name="connsiteY15" fmla="*/ 341093 h 984788"/>
                <a:gd name="connsiteX16" fmla="*/ 897411 w 1337623"/>
                <a:gd name="connsiteY16" fmla="*/ 144680 h 984788"/>
                <a:gd name="connsiteX17" fmla="*/ 897411 w 1337623"/>
                <a:gd name="connsiteY17" fmla="*/ 143302 h 984788"/>
                <a:gd name="connsiteX18" fmla="*/ 0 w 1337623"/>
                <a:gd name="connsiteY18" fmla="*/ 143302 h 98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37623" h="984788">
                  <a:moveTo>
                    <a:pt x="0" y="0"/>
                  </a:moveTo>
                  <a:lnTo>
                    <a:pt x="897412" y="0"/>
                  </a:lnTo>
                  <a:lnTo>
                    <a:pt x="914400" y="0"/>
                  </a:lnTo>
                  <a:lnTo>
                    <a:pt x="914400" y="1327"/>
                  </a:lnTo>
                  <a:lnTo>
                    <a:pt x="958763" y="4794"/>
                  </a:lnTo>
                  <a:cubicBezTo>
                    <a:pt x="1099810" y="26969"/>
                    <a:pt x="1224129" y="124705"/>
                    <a:pt x="1289826" y="269257"/>
                  </a:cubicBezTo>
                  <a:cubicBezTo>
                    <a:pt x="1354860" y="412348"/>
                    <a:pt x="1353456" y="581916"/>
                    <a:pt x="1286064" y="723635"/>
                  </a:cubicBezTo>
                  <a:cubicBezTo>
                    <a:pt x="1217758" y="867277"/>
                    <a:pt x="1091254" y="962541"/>
                    <a:pt x="949360" y="981373"/>
                  </a:cubicBezTo>
                  <a:lnTo>
                    <a:pt x="914400" y="983251"/>
                  </a:lnTo>
                  <a:lnTo>
                    <a:pt x="914400" y="984788"/>
                  </a:lnTo>
                  <a:lnTo>
                    <a:pt x="0" y="984788"/>
                  </a:lnTo>
                  <a:lnTo>
                    <a:pt x="0" y="841486"/>
                  </a:lnTo>
                  <a:lnTo>
                    <a:pt x="890547" y="841486"/>
                  </a:lnTo>
                  <a:lnTo>
                    <a:pt x="890575" y="840029"/>
                  </a:lnTo>
                  <a:cubicBezTo>
                    <a:pt x="1004468" y="843130"/>
                    <a:pt x="1109735" y="768930"/>
                    <a:pt x="1161143" y="649312"/>
                  </a:cubicBezTo>
                  <a:cubicBezTo>
                    <a:pt x="1202700" y="552616"/>
                    <a:pt x="1203571" y="438653"/>
                    <a:pt x="1163497" y="341093"/>
                  </a:cubicBezTo>
                  <a:cubicBezTo>
                    <a:pt x="1114164" y="220990"/>
                    <a:pt x="1010784" y="144680"/>
                    <a:pt x="897411" y="144680"/>
                  </a:cubicBezTo>
                  <a:lnTo>
                    <a:pt x="897411" y="143302"/>
                  </a:lnTo>
                  <a:lnTo>
                    <a:pt x="0" y="143302"/>
                  </a:lnTo>
                  <a:close/>
                </a:path>
              </a:pathLst>
            </a:custGeom>
            <a:solidFill>
              <a:srgbClr val="F1C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/>
            </a:p>
          </p:txBody>
        </p:sp>
        <p:sp>
          <p:nvSpPr>
            <p:cNvPr id="6" name="Freeform 5"/>
            <p:cNvSpPr/>
            <p:nvPr/>
          </p:nvSpPr>
          <p:spPr>
            <a:xfrm flipH="1">
              <a:off x="3185491" y="1028743"/>
              <a:ext cx="1337623" cy="984788"/>
            </a:xfrm>
            <a:custGeom>
              <a:avLst/>
              <a:gdLst>
                <a:gd name="connsiteX0" fmla="*/ 0 w 1337623"/>
                <a:gd name="connsiteY0" fmla="*/ 0 h 984788"/>
                <a:gd name="connsiteX1" fmla="*/ 897412 w 1337623"/>
                <a:gd name="connsiteY1" fmla="*/ 0 h 984788"/>
                <a:gd name="connsiteX2" fmla="*/ 914400 w 1337623"/>
                <a:gd name="connsiteY2" fmla="*/ 0 h 984788"/>
                <a:gd name="connsiteX3" fmla="*/ 914400 w 1337623"/>
                <a:gd name="connsiteY3" fmla="*/ 1327 h 984788"/>
                <a:gd name="connsiteX4" fmla="*/ 958763 w 1337623"/>
                <a:gd name="connsiteY4" fmla="*/ 4794 h 984788"/>
                <a:gd name="connsiteX5" fmla="*/ 1289826 w 1337623"/>
                <a:gd name="connsiteY5" fmla="*/ 269257 h 984788"/>
                <a:gd name="connsiteX6" fmla="*/ 1286064 w 1337623"/>
                <a:gd name="connsiteY6" fmla="*/ 723635 h 984788"/>
                <a:gd name="connsiteX7" fmla="*/ 949360 w 1337623"/>
                <a:gd name="connsiteY7" fmla="*/ 981373 h 984788"/>
                <a:gd name="connsiteX8" fmla="*/ 914400 w 1337623"/>
                <a:gd name="connsiteY8" fmla="*/ 983251 h 984788"/>
                <a:gd name="connsiteX9" fmla="*/ 914400 w 1337623"/>
                <a:gd name="connsiteY9" fmla="*/ 984788 h 984788"/>
                <a:gd name="connsiteX10" fmla="*/ 0 w 1337623"/>
                <a:gd name="connsiteY10" fmla="*/ 984788 h 984788"/>
                <a:gd name="connsiteX11" fmla="*/ 0 w 1337623"/>
                <a:gd name="connsiteY11" fmla="*/ 841486 h 984788"/>
                <a:gd name="connsiteX12" fmla="*/ 890547 w 1337623"/>
                <a:gd name="connsiteY12" fmla="*/ 841486 h 984788"/>
                <a:gd name="connsiteX13" fmla="*/ 890575 w 1337623"/>
                <a:gd name="connsiteY13" fmla="*/ 840029 h 984788"/>
                <a:gd name="connsiteX14" fmla="*/ 1161143 w 1337623"/>
                <a:gd name="connsiteY14" fmla="*/ 649312 h 984788"/>
                <a:gd name="connsiteX15" fmla="*/ 1163497 w 1337623"/>
                <a:gd name="connsiteY15" fmla="*/ 341093 h 984788"/>
                <a:gd name="connsiteX16" fmla="*/ 897411 w 1337623"/>
                <a:gd name="connsiteY16" fmla="*/ 144680 h 984788"/>
                <a:gd name="connsiteX17" fmla="*/ 897411 w 1337623"/>
                <a:gd name="connsiteY17" fmla="*/ 143302 h 984788"/>
                <a:gd name="connsiteX18" fmla="*/ 0 w 1337623"/>
                <a:gd name="connsiteY18" fmla="*/ 143302 h 98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37623" h="984788">
                  <a:moveTo>
                    <a:pt x="0" y="0"/>
                  </a:moveTo>
                  <a:lnTo>
                    <a:pt x="897412" y="0"/>
                  </a:lnTo>
                  <a:lnTo>
                    <a:pt x="914400" y="0"/>
                  </a:lnTo>
                  <a:lnTo>
                    <a:pt x="914400" y="1327"/>
                  </a:lnTo>
                  <a:lnTo>
                    <a:pt x="958763" y="4794"/>
                  </a:lnTo>
                  <a:cubicBezTo>
                    <a:pt x="1099810" y="26969"/>
                    <a:pt x="1224129" y="124705"/>
                    <a:pt x="1289826" y="269257"/>
                  </a:cubicBezTo>
                  <a:cubicBezTo>
                    <a:pt x="1354860" y="412348"/>
                    <a:pt x="1353456" y="581916"/>
                    <a:pt x="1286064" y="723635"/>
                  </a:cubicBezTo>
                  <a:cubicBezTo>
                    <a:pt x="1217758" y="867277"/>
                    <a:pt x="1091254" y="962541"/>
                    <a:pt x="949360" y="981373"/>
                  </a:cubicBezTo>
                  <a:lnTo>
                    <a:pt x="914400" y="983251"/>
                  </a:lnTo>
                  <a:lnTo>
                    <a:pt x="914400" y="984788"/>
                  </a:lnTo>
                  <a:lnTo>
                    <a:pt x="0" y="984788"/>
                  </a:lnTo>
                  <a:lnTo>
                    <a:pt x="0" y="841486"/>
                  </a:lnTo>
                  <a:lnTo>
                    <a:pt x="890547" y="841486"/>
                  </a:lnTo>
                  <a:lnTo>
                    <a:pt x="890575" y="840029"/>
                  </a:lnTo>
                  <a:cubicBezTo>
                    <a:pt x="1004468" y="843130"/>
                    <a:pt x="1109735" y="768930"/>
                    <a:pt x="1161143" y="649312"/>
                  </a:cubicBezTo>
                  <a:cubicBezTo>
                    <a:pt x="1202700" y="552616"/>
                    <a:pt x="1203571" y="438653"/>
                    <a:pt x="1163497" y="341093"/>
                  </a:cubicBezTo>
                  <a:cubicBezTo>
                    <a:pt x="1114164" y="220990"/>
                    <a:pt x="1010784" y="144680"/>
                    <a:pt x="897411" y="144680"/>
                  </a:cubicBezTo>
                  <a:lnTo>
                    <a:pt x="897411" y="143302"/>
                  </a:lnTo>
                  <a:lnTo>
                    <a:pt x="0" y="143302"/>
                  </a:lnTo>
                  <a:close/>
                </a:path>
              </a:pathLst>
            </a:custGeom>
            <a:solidFill>
              <a:srgbClr val="03B1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/>
            </a:p>
          </p:txBody>
        </p:sp>
        <p:sp>
          <p:nvSpPr>
            <p:cNvPr id="7" name="Freeform 6"/>
            <p:cNvSpPr/>
            <p:nvPr/>
          </p:nvSpPr>
          <p:spPr>
            <a:xfrm flipH="1">
              <a:off x="3172611" y="2704027"/>
              <a:ext cx="1337623" cy="984788"/>
            </a:xfrm>
            <a:custGeom>
              <a:avLst/>
              <a:gdLst>
                <a:gd name="connsiteX0" fmla="*/ 0 w 1337623"/>
                <a:gd name="connsiteY0" fmla="*/ 0 h 984788"/>
                <a:gd name="connsiteX1" fmla="*/ 897412 w 1337623"/>
                <a:gd name="connsiteY1" fmla="*/ 0 h 984788"/>
                <a:gd name="connsiteX2" fmla="*/ 914400 w 1337623"/>
                <a:gd name="connsiteY2" fmla="*/ 0 h 984788"/>
                <a:gd name="connsiteX3" fmla="*/ 914400 w 1337623"/>
                <a:gd name="connsiteY3" fmla="*/ 1327 h 984788"/>
                <a:gd name="connsiteX4" fmla="*/ 958763 w 1337623"/>
                <a:gd name="connsiteY4" fmla="*/ 4794 h 984788"/>
                <a:gd name="connsiteX5" fmla="*/ 1289826 w 1337623"/>
                <a:gd name="connsiteY5" fmla="*/ 269257 h 984788"/>
                <a:gd name="connsiteX6" fmla="*/ 1286064 w 1337623"/>
                <a:gd name="connsiteY6" fmla="*/ 723635 h 984788"/>
                <a:gd name="connsiteX7" fmla="*/ 949360 w 1337623"/>
                <a:gd name="connsiteY7" fmla="*/ 981373 h 984788"/>
                <a:gd name="connsiteX8" fmla="*/ 914400 w 1337623"/>
                <a:gd name="connsiteY8" fmla="*/ 983251 h 984788"/>
                <a:gd name="connsiteX9" fmla="*/ 914400 w 1337623"/>
                <a:gd name="connsiteY9" fmla="*/ 984788 h 984788"/>
                <a:gd name="connsiteX10" fmla="*/ 0 w 1337623"/>
                <a:gd name="connsiteY10" fmla="*/ 984788 h 984788"/>
                <a:gd name="connsiteX11" fmla="*/ 0 w 1337623"/>
                <a:gd name="connsiteY11" fmla="*/ 841486 h 984788"/>
                <a:gd name="connsiteX12" fmla="*/ 890547 w 1337623"/>
                <a:gd name="connsiteY12" fmla="*/ 841486 h 984788"/>
                <a:gd name="connsiteX13" fmla="*/ 890575 w 1337623"/>
                <a:gd name="connsiteY13" fmla="*/ 840029 h 984788"/>
                <a:gd name="connsiteX14" fmla="*/ 1161143 w 1337623"/>
                <a:gd name="connsiteY14" fmla="*/ 649312 h 984788"/>
                <a:gd name="connsiteX15" fmla="*/ 1163497 w 1337623"/>
                <a:gd name="connsiteY15" fmla="*/ 341093 h 984788"/>
                <a:gd name="connsiteX16" fmla="*/ 897411 w 1337623"/>
                <a:gd name="connsiteY16" fmla="*/ 144680 h 984788"/>
                <a:gd name="connsiteX17" fmla="*/ 897411 w 1337623"/>
                <a:gd name="connsiteY17" fmla="*/ 143302 h 984788"/>
                <a:gd name="connsiteX18" fmla="*/ 0 w 1337623"/>
                <a:gd name="connsiteY18" fmla="*/ 143302 h 98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37623" h="984788">
                  <a:moveTo>
                    <a:pt x="0" y="0"/>
                  </a:moveTo>
                  <a:lnTo>
                    <a:pt x="897412" y="0"/>
                  </a:lnTo>
                  <a:lnTo>
                    <a:pt x="914400" y="0"/>
                  </a:lnTo>
                  <a:lnTo>
                    <a:pt x="914400" y="1327"/>
                  </a:lnTo>
                  <a:lnTo>
                    <a:pt x="958763" y="4794"/>
                  </a:lnTo>
                  <a:cubicBezTo>
                    <a:pt x="1099810" y="26969"/>
                    <a:pt x="1224129" y="124705"/>
                    <a:pt x="1289826" y="269257"/>
                  </a:cubicBezTo>
                  <a:cubicBezTo>
                    <a:pt x="1354860" y="412348"/>
                    <a:pt x="1353456" y="581916"/>
                    <a:pt x="1286064" y="723635"/>
                  </a:cubicBezTo>
                  <a:cubicBezTo>
                    <a:pt x="1217758" y="867277"/>
                    <a:pt x="1091254" y="962541"/>
                    <a:pt x="949360" y="981373"/>
                  </a:cubicBezTo>
                  <a:lnTo>
                    <a:pt x="914400" y="983251"/>
                  </a:lnTo>
                  <a:lnTo>
                    <a:pt x="914400" y="984788"/>
                  </a:lnTo>
                  <a:lnTo>
                    <a:pt x="0" y="984788"/>
                  </a:lnTo>
                  <a:lnTo>
                    <a:pt x="0" y="841486"/>
                  </a:lnTo>
                  <a:lnTo>
                    <a:pt x="890547" y="841486"/>
                  </a:lnTo>
                  <a:lnTo>
                    <a:pt x="890575" y="840029"/>
                  </a:lnTo>
                  <a:cubicBezTo>
                    <a:pt x="1004468" y="843130"/>
                    <a:pt x="1109735" y="768930"/>
                    <a:pt x="1161143" y="649312"/>
                  </a:cubicBezTo>
                  <a:cubicBezTo>
                    <a:pt x="1202700" y="552616"/>
                    <a:pt x="1203571" y="438653"/>
                    <a:pt x="1163497" y="341093"/>
                  </a:cubicBezTo>
                  <a:cubicBezTo>
                    <a:pt x="1114164" y="220990"/>
                    <a:pt x="1010784" y="144680"/>
                    <a:pt x="897411" y="144680"/>
                  </a:cubicBezTo>
                  <a:lnTo>
                    <a:pt x="897411" y="143302"/>
                  </a:lnTo>
                  <a:lnTo>
                    <a:pt x="0" y="143302"/>
                  </a:lnTo>
                  <a:close/>
                </a:path>
              </a:pathLst>
            </a:custGeom>
            <a:solidFill>
              <a:srgbClr val="B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2" y="2142544"/>
              <a:ext cx="2887579" cy="0"/>
            </a:xfrm>
            <a:prstGeom prst="line">
              <a:avLst/>
            </a:prstGeom>
            <a:ln w="38100">
              <a:solidFill>
                <a:srgbClr val="03B1E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2" y="3796515"/>
              <a:ext cx="2887579" cy="0"/>
            </a:xfrm>
            <a:prstGeom prst="line">
              <a:avLst/>
            </a:prstGeom>
            <a:ln w="38100">
              <a:solidFill>
                <a:srgbClr val="B4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6209532" y="3008733"/>
              <a:ext cx="2887579" cy="0"/>
            </a:xfrm>
            <a:prstGeom prst="line">
              <a:avLst/>
            </a:prstGeom>
            <a:ln w="381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6256421" y="4817981"/>
              <a:ext cx="2887579" cy="0"/>
            </a:xfrm>
            <a:prstGeom prst="line">
              <a:avLst/>
            </a:prstGeom>
            <a:ln w="38100">
              <a:solidFill>
                <a:srgbClr val="F1C00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Donut 15"/>
            <p:cNvSpPr/>
            <p:nvPr/>
          </p:nvSpPr>
          <p:spPr>
            <a:xfrm>
              <a:off x="4483369" y="554650"/>
              <a:ext cx="1962529" cy="1065559"/>
            </a:xfrm>
            <a:prstGeom prst="donut">
              <a:avLst>
                <a:gd name="adj" fmla="val 11311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 err="1">
                  <a:solidFill>
                    <a:schemeClr val="tx1"/>
                  </a:solidFill>
                </a:rPr>
                <a:t>Pemeriksaan</a:t>
              </a:r>
              <a:endParaRPr lang="id-ID" sz="1200" b="1" dirty="0">
                <a:solidFill>
                  <a:schemeClr val="tx1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69172" y="2104567"/>
              <a:ext cx="695325" cy="4953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-477266" y="1298172"/>
              <a:ext cx="6565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2400" dirty="0">
                  <a:solidFill>
                    <a:srgbClr val="03B1EF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01</a:t>
              </a:r>
              <a:endParaRPr lang="id-ID" dirty="0">
                <a:solidFill>
                  <a:srgbClr val="03B1E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93451" y="1321821"/>
              <a:ext cx="0" cy="461665"/>
            </a:xfrm>
            <a:prstGeom prst="line">
              <a:avLst/>
            </a:prstGeom>
            <a:ln w="28575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-477265" y="2931203"/>
              <a:ext cx="6565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2400" dirty="0">
                  <a:solidFill>
                    <a:srgbClr val="B4000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03</a:t>
              </a:r>
              <a:endParaRPr lang="id-ID" dirty="0">
                <a:solidFill>
                  <a:srgbClr val="B4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83888" y="2965588"/>
              <a:ext cx="0" cy="461665"/>
            </a:xfrm>
            <a:prstGeom prst="line">
              <a:avLst/>
            </a:prstGeom>
            <a:ln w="28575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FFAF7"/>
                </a:clrFrom>
                <a:clrTo>
                  <a:srgbClr val="EFFA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0011" y="1235369"/>
              <a:ext cx="647700" cy="542925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8609109" y="2067455"/>
              <a:ext cx="6565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2400" dirty="0">
                  <a:solidFill>
                    <a:srgbClr val="00B05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02</a:t>
              </a:r>
              <a:endParaRPr lang="id-ID" dirty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8677648" y="2104570"/>
              <a:ext cx="0" cy="461665"/>
            </a:xfrm>
            <a:prstGeom prst="line">
              <a:avLst/>
            </a:prstGeom>
            <a:ln w="28575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23350" y="2953535"/>
              <a:ext cx="581025" cy="485775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8815704" y="3830150"/>
              <a:ext cx="6565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2400" dirty="0">
                  <a:solidFill>
                    <a:srgbClr val="F1C00B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04</a:t>
              </a:r>
              <a:endParaRPr lang="id-ID" dirty="0">
                <a:solidFill>
                  <a:srgbClr val="F1C00B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8701732" y="3820035"/>
              <a:ext cx="0" cy="461665"/>
            </a:xfrm>
            <a:prstGeom prst="line">
              <a:avLst/>
            </a:prstGeom>
            <a:ln w="28575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213975" y="3533930"/>
              <a:ext cx="2392703" cy="120032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id-ID" b="1" dirty="0"/>
                <a:t>Memantau Tindak Lanjut Pemeriksaan BPK</a:t>
              </a: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69172" y="3796515"/>
              <a:ext cx="695325" cy="495300"/>
            </a:xfrm>
            <a:prstGeom prst="rect">
              <a:avLst/>
            </a:prstGeom>
          </p:spPr>
        </p:pic>
        <p:sp>
          <p:nvSpPr>
            <p:cNvPr id="41" name="Donut 40"/>
            <p:cNvSpPr/>
            <p:nvPr/>
          </p:nvSpPr>
          <p:spPr>
            <a:xfrm>
              <a:off x="2953910" y="4060982"/>
              <a:ext cx="1625071" cy="1065559"/>
            </a:xfrm>
            <a:prstGeom prst="donut">
              <a:avLst>
                <a:gd name="adj" fmla="val 11311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 b="1" dirty="0" err="1">
                  <a:solidFill>
                    <a:schemeClr val="tx1"/>
                  </a:solidFill>
                </a:rPr>
                <a:t>Pemantauan</a:t>
              </a:r>
              <a:r>
                <a:rPr lang="en-US" sz="1000" b="1" dirty="0">
                  <a:solidFill>
                    <a:schemeClr val="tx1"/>
                  </a:solidFill>
                </a:rPr>
                <a:t> </a:t>
              </a:r>
              <a:r>
                <a:rPr lang="en-US" sz="1000" b="1" dirty="0" err="1">
                  <a:solidFill>
                    <a:schemeClr val="tx1"/>
                  </a:solidFill>
                </a:rPr>
                <a:t>Tindak</a:t>
              </a:r>
              <a:r>
                <a:rPr lang="en-US" sz="1000" b="1" dirty="0">
                  <a:solidFill>
                    <a:schemeClr val="tx1"/>
                  </a:solidFill>
                </a:rPr>
                <a:t> </a:t>
              </a:r>
              <a:r>
                <a:rPr lang="en-US" sz="1000" b="1" dirty="0" err="1">
                  <a:solidFill>
                    <a:schemeClr val="tx1"/>
                  </a:solidFill>
                </a:rPr>
                <a:t>Lanjut</a:t>
              </a:r>
              <a:endParaRPr lang="id-ID" sz="1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278128" y="2102688"/>
            <a:ext cx="1995158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b="1" dirty="0"/>
              <a:t>Melakukan Pemeriksaan Keuangan Negara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732638" y="2711615"/>
            <a:ext cx="1789142" cy="12003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buClr>
                <a:schemeClr val="accent1"/>
              </a:buClr>
              <a:buSzPct val="80000"/>
              <a:defRPr/>
            </a:pPr>
            <a:r>
              <a:rPr lang="en-US" b="1" dirty="0" err="1">
                <a:solidFill>
                  <a:srgbClr val="FFFFFF"/>
                </a:solidFill>
              </a:rPr>
              <a:t>Penyerahan</a:t>
            </a:r>
            <a:r>
              <a:rPr lang="en-US" b="1" dirty="0">
                <a:solidFill>
                  <a:srgbClr val="FFFFFF"/>
                </a:solidFill>
              </a:rPr>
              <a:t> LHP </a:t>
            </a:r>
            <a:r>
              <a:rPr lang="en-US" b="1" dirty="0" err="1">
                <a:solidFill>
                  <a:srgbClr val="FFFFFF"/>
                </a:solidFill>
              </a:rPr>
              <a:t>kepada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pemangku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kepentingan</a:t>
            </a:r>
            <a:endParaRPr lang="id-ID" b="1" dirty="0">
              <a:solidFill>
                <a:srgbClr val="FFFF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78128" y="3638685"/>
            <a:ext cx="2120416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d-ID" sz="1600" b="1" dirty="0"/>
              <a:t>Melaporkan ke Aparat Penegak Hukum jika ditemukan unsur pidana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388221" y="281354"/>
            <a:ext cx="7780947" cy="1143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Impact" pitchFamily="34" charset="0"/>
              </a:rPr>
              <a:t>ALUR</a:t>
            </a:r>
            <a:r>
              <a:rPr lang="id-ID" sz="4800" dirty="0">
                <a:solidFill>
                  <a:schemeClr val="bg2">
                    <a:lumMod val="25000"/>
                  </a:schemeClr>
                </a:solidFill>
                <a:latin typeface="Impact" pitchFamily="34" charset="0"/>
              </a:rPr>
              <a:t> KERJA BPK</a:t>
            </a:r>
          </a:p>
        </p:txBody>
      </p:sp>
    </p:spTree>
    <p:extLst>
      <p:ext uri="{BB962C8B-B14F-4D97-AF65-F5344CB8AC3E}">
        <p14:creationId xmlns:p14="http://schemas.microsoft.com/office/powerpoint/2010/main" val="212788492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Pemeriksaan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44465"/>
              </p:ext>
            </p:extLst>
          </p:nvPr>
        </p:nvGraphicFramePr>
        <p:xfrm>
          <a:off x="628650" y="1981200"/>
          <a:ext cx="7886700" cy="4195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8382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Pemeriksaan</a:t>
            </a:r>
            <a:r>
              <a:rPr lang="en-US" b="1" dirty="0"/>
              <a:t> </a:t>
            </a:r>
            <a:r>
              <a:rPr lang="en-US" b="1" dirty="0" err="1"/>
              <a:t>Keuangan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b="1" dirty="0" err="1"/>
              <a:t>Tujuan</a:t>
            </a:r>
            <a:r>
              <a:rPr lang="en-US" sz="3200" b="1" dirty="0"/>
              <a:t>:</a:t>
            </a:r>
            <a:r>
              <a:rPr lang="en-US" sz="2300" b="1" dirty="0"/>
              <a:t> </a:t>
            </a:r>
          </a:p>
          <a:p>
            <a:pPr marL="0" indent="0" algn="just">
              <a:buNone/>
            </a:pPr>
            <a:r>
              <a:rPr lang="en-US" sz="2300" b="1" dirty="0"/>
              <a:t>	</a:t>
            </a:r>
            <a:r>
              <a:rPr lang="en-US" sz="2300" dirty="0" err="1"/>
              <a:t>M</a:t>
            </a:r>
            <a:r>
              <a:rPr lang="en-US" sz="2400" dirty="0" err="1"/>
              <a:t>emperoleh</a:t>
            </a:r>
            <a:r>
              <a:rPr lang="en-US" sz="2400" dirty="0"/>
              <a:t> </a:t>
            </a:r>
            <a:r>
              <a:rPr lang="en-US" sz="2400" dirty="0" err="1"/>
              <a:t>keyakinan</a:t>
            </a:r>
            <a:r>
              <a:rPr lang="en-US" sz="2400" dirty="0"/>
              <a:t> </a:t>
            </a:r>
            <a:r>
              <a:rPr lang="en-US" sz="2400" dirty="0" err="1"/>
              <a:t>memadai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Pemeriksa</a:t>
            </a:r>
            <a:r>
              <a:rPr lang="en-US" sz="2400" dirty="0"/>
              <a:t> 	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b="1" dirty="0" err="1"/>
              <a:t>opini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laporan</a:t>
            </a:r>
            <a:r>
              <a:rPr lang="en-US" sz="2400" dirty="0"/>
              <a:t> </a:t>
            </a:r>
            <a:r>
              <a:rPr lang="en-US" sz="2400" dirty="0" err="1"/>
              <a:t>keuangan</a:t>
            </a:r>
            <a:r>
              <a:rPr lang="en-US" sz="2400" dirty="0"/>
              <a:t>	</a:t>
            </a:r>
            <a:r>
              <a:rPr lang="en-US" sz="2400" dirty="0" err="1"/>
              <a:t>menyajikan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wajar</a:t>
            </a:r>
            <a:r>
              <a:rPr lang="en-US" sz="2400" dirty="0"/>
              <a:t>,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yang 	material, </a:t>
            </a:r>
            <a:r>
              <a:rPr lang="sv-SE" sz="2400" dirty="0"/>
              <a:t>atas kesesuaian dengan standar akuntansi, 	kecukupan pengungkapan, </a:t>
            </a:r>
            <a:r>
              <a:rPr lang="en-US" sz="2400" dirty="0" err="1"/>
              <a:t>kepatuhan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	</a:t>
            </a:r>
            <a:r>
              <a:rPr lang="en-US" sz="2400" dirty="0" err="1"/>
              <a:t>peraturan</a:t>
            </a:r>
            <a:r>
              <a:rPr lang="en-US" sz="2400" dirty="0"/>
              <a:t> </a:t>
            </a:r>
            <a:r>
              <a:rPr lang="en-US" sz="2400" dirty="0" err="1"/>
              <a:t>perundang-undangan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efektivitas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	</a:t>
            </a:r>
            <a:r>
              <a:rPr lang="en-US" sz="2400" dirty="0" err="1"/>
              <a:t>pengendalian</a:t>
            </a:r>
            <a:r>
              <a:rPr lang="en-US" sz="2400" dirty="0"/>
              <a:t> intern </a:t>
            </a:r>
          </a:p>
          <a:p>
            <a:pPr marL="0" indent="0" algn="just">
              <a:buNone/>
            </a:pPr>
            <a:r>
              <a:rPr lang="en-US" sz="2400" dirty="0"/>
              <a:t>	</a:t>
            </a:r>
            <a:endParaRPr lang="en-US" sz="2300" b="1" dirty="0"/>
          </a:p>
        </p:txBody>
      </p:sp>
    </p:spTree>
    <p:extLst>
      <p:ext uri="{BB962C8B-B14F-4D97-AF65-F5344CB8AC3E}">
        <p14:creationId xmlns:p14="http://schemas.microsoft.com/office/powerpoint/2010/main" val="1422587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OPINI </a:t>
            </a:r>
            <a:r>
              <a:rPr lang="en-US" b="1" dirty="0" err="1"/>
              <a:t>adalah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err="1"/>
              <a:t>Pernyataan</a:t>
            </a:r>
            <a:r>
              <a:rPr lang="en-US" b="1" dirty="0"/>
              <a:t> </a:t>
            </a:r>
            <a:r>
              <a:rPr lang="en-US" b="1" dirty="0" err="1"/>
              <a:t>profesional</a:t>
            </a:r>
            <a:r>
              <a:rPr lang="en-US" b="1" dirty="0"/>
              <a:t> </a:t>
            </a:r>
            <a:r>
              <a:rPr lang="en-US" b="1" dirty="0" err="1"/>
              <a:t>pemeriksa</a:t>
            </a:r>
            <a:r>
              <a:rPr lang="en-US" b="1" dirty="0"/>
              <a:t> </a:t>
            </a:r>
            <a:r>
              <a:rPr lang="en-US" b="1" dirty="0" err="1"/>
              <a:t>mengenai</a:t>
            </a:r>
            <a:r>
              <a:rPr lang="en-US" b="1" dirty="0"/>
              <a:t> </a:t>
            </a:r>
            <a:r>
              <a:rPr lang="en-US" b="1" dirty="0" err="1"/>
              <a:t>kewajaran</a:t>
            </a:r>
            <a:r>
              <a:rPr lang="en-US" b="1" dirty="0"/>
              <a:t> </a:t>
            </a:r>
            <a:r>
              <a:rPr lang="en-US" b="1" dirty="0" err="1"/>
              <a:t>informasi</a:t>
            </a:r>
            <a:r>
              <a:rPr lang="en-US" b="1" dirty="0"/>
              <a:t> </a:t>
            </a:r>
            <a:r>
              <a:rPr lang="en-US" b="1" dirty="0" err="1"/>
              <a:t>keuangan</a:t>
            </a:r>
            <a:r>
              <a:rPr lang="en-US" b="1" dirty="0"/>
              <a:t> yang </a:t>
            </a:r>
            <a:r>
              <a:rPr lang="en-US" b="1" dirty="0" err="1"/>
              <a:t>disajikan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laporan</a:t>
            </a:r>
            <a:r>
              <a:rPr lang="en-US" b="1" dirty="0"/>
              <a:t> </a:t>
            </a:r>
            <a:r>
              <a:rPr lang="en-US" b="1" dirty="0" err="1"/>
              <a:t>keuangan</a:t>
            </a:r>
            <a:r>
              <a:rPr lang="en-US" b="1" dirty="0"/>
              <a:t> yang </a:t>
            </a:r>
            <a:r>
              <a:rPr lang="en-US" b="1" dirty="0" err="1"/>
              <a:t>didasarkan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kriteria</a:t>
            </a:r>
            <a:r>
              <a:rPr lang="en-US" b="1" dirty="0"/>
              <a:t>:</a:t>
            </a:r>
          </a:p>
          <a:p>
            <a:pPr marL="514350" indent="-514350" algn="just">
              <a:buClrTx/>
              <a:buFont typeface="+mj-lt"/>
              <a:buAutoNum type="arabicPeriod"/>
            </a:pPr>
            <a:r>
              <a:rPr lang="en-US" b="1" dirty="0" err="1"/>
              <a:t>Kesesuaian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SAP</a:t>
            </a:r>
          </a:p>
          <a:p>
            <a:pPr marL="514350" indent="-514350" algn="just">
              <a:buClrTx/>
              <a:buFont typeface="+mj-lt"/>
              <a:buAutoNum type="arabicPeriod"/>
            </a:pPr>
            <a:r>
              <a:rPr lang="id-ID" b="1" dirty="0"/>
              <a:t>Kecukupan pengungkapan informasi keuangan dalam laporan</a:t>
            </a:r>
            <a:endParaRPr lang="en-US" b="1" dirty="0"/>
          </a:p>
          <a:p>
            <a:pPr marL="514350" indent="-514350" algn="just">
              <a:buClrTx/>
              <a:buFont typeface="+mj-lt"/>
              <a:buAutoNum type="arabicPeriod"/>
            </a:pPr>
            <a:r>
              <a:rPr lang="id-ID" b="1" dirty="0"/>
              <a:t>Efektivitas </a:t>
            </a:r>
            <a:r>
              <a:rPr lang="en-US" b="1" dirty="0"/>
              <a:t>SPI</a:t>
            </a:r>
          </a:p>
          <a:p>
            <a:pPr marL="514350" indent="-514350" algn="just">
              <a:buClrTx/>
              <a:buFont typeface="+mj-lt"/>
              <a:buAutoNum type="arabicPeriod"/>
            </a:pPr>
            <a:r>
              <a:rPr lang="id-ID" b="1" dirty="0"/>
              <a:t>Kepatuhan terhadap peraturan perundang-undangan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757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Opini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82249545"/>
              </p:ext>
            </p:extLst>
          </p:nvPr>
        </p:nvGraphicFramePr>
        <p:xfrm>
          <a:off x="1301261" y="1934307"/>
          <a:ext cx="7244861" cy="3903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1206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Pemeriksaan</a:t>
            </a:r>
            <a:r>
              <a:rPr lang="en-US" b="1" dirty="0"/>
              <a:t> </a:t>
            </a:r>
            <a:r>
              <a:rPr lang="en-US" b="1" dirty="0" err="1"/>
              <a:t>Kinerja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AU" sz="3200" b="1" dirty="0" err="1"/>
              <a:t>Tujuan</a:t>
            </a:r>
            <a:r>
              <a:rPr lang="en-AU" sz="3200" b="1" dirty="0"/>
              <a:t> :</a:t>
            </a:r>
          </a:p>
          <a:p>
            <a:pPr marL="0" indent="0" algn="just">
              <a:buNone/>
            </a:pPr>
            <a:r>
              <a:rPr lang="en-US" sz="2400" dirty="0"/>
              <a:t>	</a:t>
            </a:r>
            <a:r>
              <a:rPr lang="en-US" sz="2400" dirty="0" err="1"/>
              <a:t>Menguji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menilai</a:t>
            </a:r>
            <a:r>
              <a:rPr lang="en-US" sz="2400" dirty="0"/>
              <a:t> </a:t>
            </a:r>
            <a:r>
              <a:rPr lang="en-US" sz="2400" dirty="0" err="1"/>
              <a:t>aspek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, </a:t>
            </a:r>
            <a:r>
              <a:rPr lang="en-US" sz="2400" dirty="0" err="1"/>
              <a:t>efisiensi</a:t>
            </a:r>
            <a:r>
              <a:rPr lang="en-US" sz="2400" dirty="0"/>
              <a:t>, 	</a:t>
            </a:r>
            <a:r>
              <a:rPr lang="en-US" sz="2400" dirty="0" err="1"/>
              <a:t>dan</a:t>
            </a:r>
            <a:r>
              <a:rPr lang="en-US" sz="2400" dirty="0"/>
              <a:t>/</a:t>
            </a:r>
            <a:r>
              <a:rPr lang="en-US" sz="2400" dirty="0" err="1"/>
              <a:t>atau</a:t>
            </a:r>
            <a:r>
              <a:rPr lang="en-US" sz="2400" dirty="0"/>
              <a:t>  </a:t>
            </a:r>
            <a:r>
              <a:rPr lang="en-US" sz="2400" dirty="0" err="1"/>
              <a:t>efektivitas</a:t>
            </a:r>
            <a:r>
              <a:rPr lang="en-US" sz="2400" dirty="0"/>
              <a:t>,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aspek</a:t>
            </a:r>
            <a:r>
              <a:rPr lang="en-US" sz="2400" dirty="0"/>
              <a:t> </a:t>
            </a:r>
            <a:r>
              <a:rPr lang="en-US" sz="2400" dirty="0" err="1"/>
              <a:t>kinerja</a:t>
            </a:r>
            <a:r>
              <a:rPr lang="en-US" sz="2400" dirty="0"/>
              <a:t> </a:t>
            </a:r>
            <a:r>
              <a:rPr lang="en-US" sz="2400" dirty="0" err="1"/>
              <a:t>lainnya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	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pokok</a:t>
            </a:r>
            <a:r>
              <a:rPr lang="en-US" sz="2400" dirty="0"/>
              <a:t> yang </a:t>
            </a:r>
            <a:r>
              <a:rPr lang="en-US" sz="2400" dirty="0" err="1"/>
              <a:t>diperiksa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maksud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	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rekomendasi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mendorong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	</a:t>
            </a:r>
            <a:r>
              <a:rPr lang="en-US" sz="2400" dirty="0" err="1"/>
              <a:t>arah</a:t>
            </a:r>
            <a:r>
              <a:rPr lang="en-US" sz="2400" dirty="0"/>
              <a:t> </a:t>
            </a:r>
            <a:r>
              <a:rPr lang="en-US" sz="2400" dirty="0" err="1"/>
              <a:t>perbaikan</a:t>
            </a:r>
            <a:r>
              <a:rPr lang="en-US" sz="2400" dirty="0"/>
              <a:t> </a:t>
            </a:r>
          </a:p>
          <a:p>
            <a:pPr marL="0" indent="0" algn="just">
              <a:buNone/>
            </a:pPr>
            <a:r>
              <a:rPr lang="en-US" sz="2400" dirty="0"/>
              <a:t>	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012781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PDTT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/>
              <a:t>Tujuan</a:t>
            </a:r>
            <a:r>
              <a:rPr lang="en-US" sz="3200" b="1" dirty="0"/>
              <a:t>: 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kesimpulan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	</a:t>
            </a:r>
            <a:r>
              <a:rPr lang="sv-SE" dirty="0"/>
              <a:t>pemeriksaan yang ditetapkan. PDTT dapat 	berbentuk pemeriksaan kepatuhan </a:t>
            </a:r>
            <a:r>
              <a:rPr lang="en-US" dirty="0" err="1"/>
              <a:t>dan</a:t>
            </a:r>
            <a:r>
              <a:rPr lang="en-US" dirty="0"/>
              <a:t> 	</a:t>
            </a: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investigatif</a:t>
            </a:r>
            <a:r>
              <a:rPr lang="en-US" dirty="0"/>
              <a:t>.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319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94673" y="989502"/>
            <a:ext cx="3868340" cy="82391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lvl="1" algn="ctr">
              <a:spcBef>
                <a:spcPts val="1000"/>
              </a:spcBef>
            </a:pPr>
            <a:r>
              <a:rPr lang="en-US" dirty="0">
                <a:solidFill>
                  <a:schemeClr val="tx1"/>
                </a:solidFill>
              </a:rPr>
              <a:t>PDTT KEPATUHAN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8119" y="1989260"/>
            <a:ext cx="3868340" cy="3684588"/>
          </a:xfrm>
        </p:spPr>
        <p:txBody>
          <a:bodyPr/>
          <a:lstStyle/>
          <a:p>
            <a:pPr marL="228600" lvl="1" algn="just">
              <a:spcBef>
                <a:spcPts val="1000"/>
              </a:spcBef>
            </a:pP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menilai</a:t>
            </a:r>
            <a:r>
              <a:rPr lang="en-US" sz="1600" dirty="0"/>
              <a:t> </a:t>
            </a:r>
            <a:r>
              <a:rPr lang="sv-SE" sz="1600" dirty="0"/>
              <a:t>apakah hal pokok yang diperiksa sesuai (patuh) dengan ketentuan </a:t>
            </a:r>
            <a:r>
              <a:rPr lang="en-US" sz="1600" dirty="0" err="1"/>
              <a:t>peraturan</a:t>
            </a:r>
            <a:r>
              <a:rPr lang="en-US" sz="1600" dirty="0"/>
              <a:t> </a:t>
            </a:r>
            <a:r>
              <a:rPr lang="en-US" sz="1600" dirty="0" err="1"/>
              <a:t>perundang-undangan</a:t>
            </a:r>
            <a:endParaRPr lang="en-US" sz="1600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05704" y="966055"/>
            <a:ext cx="3887391" cy="82391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lvl="1" algn="ctr">
              <a:spcBef>
                <a:spcPts val="1000"/>
              </a:spcBef>
            </a:pPr>
            <a:r>
              <a:rPr lang="sv-SE" dirty="0">
                <a:solidFill>
                  <a:schemeClr val="tx1"/>
                </a:solidFill>
              </a:rPr>
              <a:t>PDTT INVESTIGATIF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05704" y="1989260"/>
            <a:ext cx="3887391" cy="3684588"/>
          </a:xfrm>
        </p:spPr>
        <p:txBody>
          <a:bodyPr>
            <a:normAutofit/>
          </a:bodyPr>
          <a:lstStyle/>
          <a:p>
            <a:pPr marL="457200" lvl="1" indent="-457200" algn="just">
              <a:spcBef>
                <a:spcPts val="1000"/>
              </a:spcBef>
            </a:pPr>
            <a:r>
              <a:rPr lang="sv-SE" sz="1700" dirty="0"/>
              <a:t>untuk </a:t>
            </a:r>
            <a:r>
              <a:rPr lang="en-US" sz="1700" dirty="0" err="1"/>
              <a:t>mengungkap</a:t>
            </a:r>
            <a:r>
              <a:rPr lang="en-US" sz="1700" dirty="0"/>
              <a:t> </a:t>
            </a:r>
            <a:r>
              <a:rPr lang="en-US" sz="1700" dirty="0" err="1"/>
              <a:t>adanya</a:t>
            </a:r>
            <a:r>
              <a:rPr lang="en-US" sz="1700" dirty="0"/>
              <a:t> </a:t>
            </a:r>
            <a:r>
              <a:rPr lang="en-US" sz="1700" dirty="0" err="1"/>
              <a:t>indikasi</a:t>
            </a:r>
            <a:r>
              <a:rPr lang="en-US" sz="1700" dirty="0"/>
              <a:t> </a:t>
            </a:r>
            <a:r>
              <a:rPr lang="en-US" sz="1700" dirty="0" err="1"/>
              <a:t>kerugian</a:t>
            </a:r>
            <a:r>
              <a:rPr lang="en-US" sz="1700" dirty="0"/>
              <a:t> </a:t>
            </a:r>
            <a:r>
              <a:rPr lang="en-US" sz="1700" dirty="0" err="1"/>
              <a:t>negara</a:t>
            </a:r>
            <a:r>
              <a:rPr lang="en-US" sz="1700" dirty="0"/>
              <a:t>/</a:t>
            </a:r>
            <a:r>
              <a:rPr lang="en-US" sz="1700" dirty="0" err="1"/>
              <a:t>daerah</a:t>
            </a:r>
            <a:r>
              <a:rPr lang="en-US" sz="1700" dirty="0"/>
              <a:t> </a:t>
            </a:r>
            <a:r>
              <a:rPr lang="en-US" sz="1700" dirty="0" err="1"/>
              <a:t>dan</a:t>
            </a:r>
            <a:r>
              <a:rPr lang="en-US" sz="1700" dirty="0"/>
              <a:t>/</a:t>
            </a:r>
            <a:r>
              <a:rPr lang="en-US" sz="1700" dirty="0" err="1"/>
              <a:t>atau</a:t>
            </a:r>
            <a:r>
              <a:rPr lang="en-US" sz="1700" dirty="0"/>
              <a:t> </a:t>
            </a:r>
            <a:r>
              <a:rPr lang="en-US" sz="1700" dirty="0" err="1"/>
              <a:t>unsur</a:t>
            </a:r>
            <a:r>
              <a:rPr lang="en-US" sz="1700" dirty="0"/>
              <a:t> </a:t>
            </a:r>
            <a:r>
              <a:rPr lang="en-US" sz="1700" dirty="0" err="1"/>
              <a:t>pidana</a:t>
            </a:r>
            <a:r>
              <a:rPr lang="en-US" sz="1700" dirty="0"/>
              <a:t>.</a:t>
            </a:r>
          </a:p>
          <a:p>
            <a:pPr marL="457200" lvl="1" indent="-457200" algn="just">
              <a:spcBef>
                <a:spcPts val="1000"/>
              </a:spcBef>
            </a:pPr>
            <a:r>
              <a:rPr lang="en-US" sz="1700" dirty="0" err="1"/>
              <a:t>dilakukan</a:t>
            </a:r>
            <a:r>
              <a:rPr lang="en-US" sz="1700" dirty="0"/>
              <a:t> </a:t>
            </a:r>
            <a:r>
              <a:rPr lang="en-US" sz="1700" dirty="0" err="1"/>
              <a:t>ketika</a:t>
            </a:r>
            <a:r>
              <a:rPr lang="en-US" sz="1700" dirty="0"/>
              <a:t> </a:t>
            </a:r>
            <a:r>
              <a:rPr lang="en-US" sz="1700" dirty="0" err="1"/>
              <a:t>terdapat</a:t>
            </a:r>
            <a:r>
              <a:rPr lang="en-US" sz="1700" dirty="0"/>
              <a:t> </a:t>
            </a:r>
            <a:r>
              <a:rPr lang="en-US" sz="1700" dirty="0" err="1"/>
              <a:t>predikasi</a:t>
            </a:r>
            <a:r>
              <a:rPr lang="en-US" sz="1700" dirty="0"/>
              <a:t> yang </a:t>
            </a:r>
            <a:r>
              <a:rPr lang="en-US" sz="1700" dirty="0" err="1"/>
              <a:t>memadai</a:t>
            </a:r>
            <a:r>
              <a:rPr lang="en-US" sz="1700" dirty="0"/>
              <a:t>. </a:t>
            </a:r>
            <a:r>
              <a:rPr lang="en-US" sz="1700" dirty="0" err="1"/>
              <a:t>Predikasi</a:t>
            </a:r>
            <a:r>
              <a:rPr lang="en-US" sz="1700" dirty="0"/>
              <a:t> </a:t>
            </a:r>
            <a:r>
              <a:rPr lang="en-US" sz="1700" dirty="0" err="1"/>
              <a:t>dapat</a:t>
            </a:r>
            <a:r>
              <a:rPr lang="en-US" sz="1700" dirty="0"/>
              <a:t> </a:t>
            </a:r>
            <a:r>
              <a:rPr lang="en-US" sz="1700" dirty="0" err="1"/>
              <a:t>berasal</a:t>
            </a:r>
            <a:r>
              <a:rPr lang="en-US" sz="1700" dirty="0"/>
              <a:t> </a:t>
            </a:r>
            <a:r>
              <a:rPr lang="en-US" sz="1700" dirty="0" err="1"/>
              <a:t>dari</a:t>
            </a:r>
            <a:r>
              <a:rPr lang="en-US" sz="1700" dirty="0"/>
              <a:t> </a:t>
            </a:r>
            <a:r>
              <a:rPr lang="en-US" sz="1700" dirty="0" err="1"/>
              <a:t>temuan</a:t>
            </a:r>
            <a:r>
              <a:rPr lang="en-US" sz="1700" dirty="0"/>
              <a:t> </a:t>
            </a:r>
            <a:r>
              <a:rPr lang="en-US" sz="1700" dirty="0" err="1"/>
              <a:t>pemeriksaan</a:t>
            </a:r>
            <a:r>
              <a:rPr lang="en-US" sz="1700" dirty="0"/>
              <a:t> </a:t>
            </a:r>
            <a:r>
              <a:rPr lang="en-US" sz="1700" dirty="0" err="1"/>
              <a:t>selain</a:t>
            </a:r>
            <a:r>
              <a:rPr lang="en-US" sz="1700" dirty="0"/>
              <a:t> PDTT </a:t>
            </a:r>
            <a:r>
              <a:rPr lang="en-US" sz="1700" dirty="0" err="1"/>
              <a:t>dalam</a:t>
            </a:r>
            <a:r>
              <a:rPr lang="en-US" sz="1700" dirty="0"/>
              <a:t> </a:t>
            </a:r>
            <a:r>
              <a:rPr lang="en-US" sz="1700" dirty="0" err="1"/>
              <a:t>bentuk</a:t>
            </a:r>
            <a:r>
              <a:rPr lang="en-US" sz="1700" dirty="0"/>
              <a:t> </a:t>
            </a:r>
            <a:r>
              <a:rPr lang="en-US" sz="1700" dirty="0" err="1"/>
              <a:t>pemeriksaan</a:t>
            </a:r>
            <a:r>
              <a:rPr lang="en-US" sz="1700" dirty="0"/>
              <a:t> </a:t>
            </a:r>
            <a:r>
              <a:rPr lang="en-US" sz="1700" dirty="0" err="1"/>
              <a:t>investigatif</a:t>
            </a:r>
            <a:r>
              <a:rPr lang="en-US" sz="1700" dirty="0"/>
              <a:t>, </a:t>
            </a:r>
            <a:r>
              <a:rPr lang="en-US" sz="1700" dirty="0" err="1"/>
              <a:t>informasi</a:t>
            </a:r>
            <a:r>
              <a:rPr lang="en-US" sz="1700" dirty="0"/>
              <a:t> </a:t>
            </a:r>
            <a:r>
              <a:rPr lang="en-US" sz="1700" dirty="0" err="1"/>
              <a:t>pihak</a:t>
            </a:r>
            <a:r>
              <a:rPr lang="en-US" sz="1700" dirty="0"/>
              <a:t> internal </a:t>
            </a:r>
            <a:r>
              <a:rPr lang="en-US" sz="1700" dirty="0" err="1"/>
              <a:t>maupun</a:t>
            </a:r>
            <a:r>
              <a:rPr lang="en-US" sz="1700" dirty="0"/>
              <a:t> </a:t>
            </a:r>
            <a:r>
              <a:rPr lang="sv-SE" sz="1700" dirty="0"/>
              <a:t>eksternal BPK. Temuan atau informasi tersebut harus diuji kelayakannya sebelum </a:t>
            </a:r>
            <a:r>
              <a:rPr lang="en-US" sz="1700" dirty="0" err="1"/>
              <a:t>bisa</a:t>
            </a:r>
            <a:r>
              <a:rPr lang="en-US" sz="1700" dirty="0"/>
              <a:t> </a:t>
            </a:r>
            <a:r>
              <a:rPr lang="en-US" sz="1700" dirty="0" err="1"/>
              <a:t>diterima</a:t>
            </a:r>
            <a:r>
              <a:rPr lang="en-US" sz="1700" dirty="0"/>
              <a:t> </a:t>
            </a:r>
            <a:r>
              <a:rPr lang="en-US" sz="1700" dirty="0" err="1"/>
              <a:t>sebagai</a:t>
            </a:r>
            <a:r>
              <a:rPr lang="en-US" sz="1700" dirty="0"/>
              <a:t> </a:t>
            </a:r>
            <a:r>
              <a:rPr lang="en-US" sz="1700" dirty="0" err="1"/>
              <a:t>predikasi</a:t>
            </a:r>
            <a:r>
              <a:rPr lang="en-US" sz="1700" dirty="0"/>
              <a:t>.</a:t>
            </a:r>
          </a:p>
          <a:p>
            <a:pPr marL="457200" lvl="1" indent="-457200" algn="just">
              <a:spcBef>
                <a:spcPts val="1000"/>
              </a:spcBef>
            </a:pPr>
            <a:endParaRPr lang="en-US" sz="2600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01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2180492" y="5513021"/>
            <a:ext cx="6740769" cy="10017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/>
              <a:t>Laporan</a:t>
            </a:r>
            <a:r>
              <a:rPr lang="en-US" b="1" dirty="0"/>
              <a:t> </a:t>
            </a:r>
            <a:r>
              <a:rPr lang="en-US" b="1" dirty="0" err="1"/>
              <a:t>Hasil</a:t>
            </a:r>
            <a:r>
              <a:rPr lang="en-US" b="1" dirty="0"/>
              <a:t> </a:t>
            </a:r>
            <a:r>
              <a:rPr lang="en-US" b="1" dirty="0" err="1"/>
              <a:t>Pemeriksaan</a:t>
            </a:r>
            <a:r>
              <a:rPr lang="en-US" b="1" dirty="0"/>
              <a:t> </a:t>
            </a:r>
          </a:p>
          <a:p>
            <a:r>
              <a:rPr lang="en-US" b="1" dirty="0"/>
              <a:t>BPK </a:t>
            </a:r>
            <a:r>
              <a:rPr lang="en-US" b="1" dirty="0" err="1"/>
              <a:t>Perwakilan</a:t>
            </a:r>
            <a:r>
              <a:rPr lang="en-US" b="1" dirty="0"/>
              <a:t> </a:t>
            </a:r>
            <a:r>
              <a:rPr lang="en-US" b="1" dirty="0" err="1"/>
              <a:t>Provinsi</a:t>
            </a:r>
            <a:r>
              <a:rPr lang="en-US" b="1" dirty="0"/>
              <a:t> Aceh</a:t>
            </a:r>
          </a:p>
        </p:txBody>
      </p:sp>
      <p:pic>
        <p:nvPicPr>
          <p:cNvPr id="2050" name="Picture 2" descr="PENTINGNYA LAPORAN KEUANGAN - SERIKAT PEKERJA NASIONAL">
            <a:extLst>
              <a:ext uri="{FF2B5EF4-FFF2-40B4-BE49-F238E27FC236}">
                <a16:creationId xmlns:a16="http://schemas.microsoft.com/office/drawing/2014/main" id="{65F97971-D33F-3EA3-B2DA-EF91B9741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5250"/>
            <a:ext cx="7543800" cy="517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210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Hukum</a:t>
            </a:r>
            <a:endParaRPr lang="id-ID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64037112"/>
              </p:ext>
            </p:extLst>
          </p:nvPr>
        </p:nvGraphicFramePr>
        <p:xfrm>
          <a:off x="1402675" y="3446585"/>
          <a:ext cx="6979325" cy="2272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37137" y="2136504"/>
            <a:ext cx="7807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Undang</a:t>
            </a:r>
            <a:r>
              <a:rPr lang="en-US" sz="2800" b="1" dirty="0"/>
              <a:t> </a:t>
            </a:r>
            <a:r>
              <a:rPr lang="en-US" sz="2800" b="1" dirty="0" err="1"/>
              <a:t>Undang</a:t>
            </a:r>
            <a:r>
              <a:rPr lang="en-US" sz="2800" b="1" dirty="0"/>
              <a:t> </a:t>
            </a:r>
            <a:r>
              <a:rPr lang="en-US" sz="2800" b="1" dirty="0" err="1"/>
              <a:t>Dasar</a:t>
            </a:r>
            <a:r>
              <a:rPr lang="en-US" sz="2800" b="1" dirty="0"/>
              <a:t> </a:t>
            </a:r>
            <a:r>
              <a:rPr lang="en-US" sz="2800" b="1" dirty="0" err="1"/>
              <a:t>Tahun</a:t>
            </a:r>
            <a:r>
              <a:rPr lang="en-US" sz="2800" b="1" dirty="0"/>
              <a:t> 1945</a:t>
            </a:r>
          </a:p>
          <a:p>
            <a:pPr algn="ctr"/>
            <a:r>
              <a:rPr lang="en-US" sz="2800" b="1" dirty="0"/>
              <a:t>(</a:t>
            </a:r>
            <a:r>
              <a:rPr lang="en-US" sz="2800" b="1" dirty="0" err="1"/>
              <a:t>Perubahan</a:t>
            </a:r>
            <a:r>
              <a:rPr lang="en-US" sz="2800" b="1" dirty="0"/>
              <a:t> </a:t>
            </a:r>
            <a:r>
              <a:rPr lang="en-US" sz="2800" b="1" dirty="0" err="1"/>
              <a:t>Ketiga</a:t>
            </a:r>
            <a:r>
              <a:rPr lang="en-US" sz="2800" b="1" dirty="0"/>
              <a:t>)</a:t>
            </a:r>
            <a:endParaRPr lang="en-US" sz="28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65900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Pemeriksaan</a:t>
            </a:r>
            <a:endParaRPr lang="en-US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699D80F0-C24C-46A5-8637-BF3084BC19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6269403"/>
              </p:ext>
            </p:extLst>
          </p:nvPr>
        </p:nvGraphicFramePr>
        <p:xfrm>
          <a:off x="628649" y="1981200"/>
          <a:ext cx="8260169" cy="4579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0293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PERKEMBANGAN OPINI LKPD TA 2015 - 2021</a:t>
            </a:r>
          </a:p>
        </p:txBody>
      </p:sp>
      <p:pic>
        <p:nvPicPr>
          <p:cNvPr id="4" name="Picture 2" descr="Hasil gambar untuk meas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1" r="25914" b="5341"/>
          <a:stretch/>
        </p:blipFill>
        <p:spPr bwMode="auto">
          <a:xfrm>
            <a:off x="257908" y="2487707"/>
            <a:ext cx="2282134" cy="330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6993320-DA7E-5CFC-AA27-55C55382CC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2807298"/>
              </p:ext>
            </p:extLst>
          </p:nvPr>
        </p:nvGraphicFramePr>
        <p:xfrm>
          <a:off x="2838449" y="2057400"/>
          <a:ext cx="6047643" cy="4157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1808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051292" y="5630252"/>
            <a:ext cx="7365877" cy="1001713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b="1" dirty="0" err="1"/>
              <a:t>Tindak</a:t>
            </a:r>
            <a:r>
              <a:rPr lang="en-US" b="1" dirty="0"/>
              <a:t> </a:t>
            </a:r>
            <a:r>
              <a:rPr lang="en-US" b="1" dirty="0" err="1"/>
              <a:t>Lanjut</a:t>
            </a:r>
            <a:r>
              <a:rPr lang="en-US" b="1" dirty="0"/>
              <a:t> </a:t>
            </a:r>
            <a:r>
              <a:rPr lang="en-US" b="1" dirty="0" err="1"/>
              <a:t>Hasil</a:t>
            </a:r>
            <a:r>
              <a:rPr lang="en-US" b="1" dirty="0"/>
              <a:t> </a:t>
            </a:r>
            <a:r>
              <a:rPr lang="en-US" b="1" dirty="0" err="1"/>
              <a:t>Pemeriksaan</a:t>
            </a:r>
            <a:endParaRPr lang="en-US" b="1" dirty="0"/>
          </a:p>
        </p:txBody>
      </p:sp>
      <p:pic>
        <p:nvPicPr>
          <p:cNvPr id="1026" name="Picture 2" descr="Gambar Orang Diskusi Rapat Datar, Rapat Clipart, Perusahaan Yang Datar,  Diskusi Pertemuan Kantor Bisnis PNG dan Vektor dengan Background Transparan  untuk Unduh Gratis">
            <a:extLst>
              <a:ext uri="{FF2B5EF4-FFF2-40B4-BE49-F238E27FC236}">
                <a16:creationId xmlns:a16="http://schemas.microsoft.com/office/drawing/2014/main" id="{19D7D9B6-B048-E24C-FA50-1033F04D3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92" y="352425"/>
            <a:ext cx="7178919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858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tx2"/>
                </a:solidFill>
                <a:latin typeface="Impact" panose="020B0806030902050204" pitchFamily="34" charset="0"/>
              </a:rPr>
              <a:t>Sistem</a:t>
            </a:r>
            <a:r>
              <a:rPr lang="en-US" dirty="0">
                <a:solidFill>
                  <a:schemeClr val="tx2"/>
                </a:solidFill>
                <a:latin typeface="Impact" panose="020B080603090205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Impact" panose="020B0806030902050204" pitchFamily="34" charset="0"/>
              </a:rPr>
              <a:t>Informasi</a:t>
            </a:r>
            <a:r>
              <a:rPr lang="en-US" dirty="0">
                <a:solidFill>
                  <a:schemeClr val="tx2"/>
                </a:solidFill>
                <a:latin typeface="Impact" panose="020B0806030902050204" pitchFamily="34" charset="0"/>
              </a:rPr>
              <a:t> </a:t>
            </a:r>
            <a:br>
              <a:rPr lang="en-US" dirty="0">
                <a:solidFill>
                  <a:schemeClr val="tx2"/>
                </a:solidFill>
                <a:latin typeface="Impact" panose="020B0806030902050204" pitchFamily="34" charset="0"/>
              </a:rPr>
            </a:br>
            <a:r>
              <a:rPr lang="en-US" dirty="0" err="1">
                <a:solidFill>
                  <a:schemeClr val="tx2"/>
                </a:solidFill>
                <a:latin typeface="Impact" panose="020B0806030902050204" pitchFamily="34" charset="0"/>
              </a:rPr>
              <a:t>Pemantauan</a:t>
            </a:r>
            <a:r>
              <a:rPr lang="en-US" dirty="0">
                <a:solidFill>
                  <a:schemeClr val="tx2"/>
                </a:solidFill>
                <a:latin typeface="Impact" panose="020B080603090205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Impact" panose="020B0806030902050204" pitchFamily="34" charset="0"/>
              </a:rPr>
              <a:t>Tindak</a:t>
            </a:r>
            <a:r>
              <a:rPr lang="en-US" dirty="0">
                <a:solidFill>
                  <a:schemeClr val="tx2"/>
                </a:solidFill>
                <a:latin typeface="Impact" panose="020B080603090205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Impact" panose="020B0806030902050204" pitchFamily="34" charset="0"/>
              </a:rPr>
              <a:t>Lanjut</a:t>
            </a:r>
            <a:r>
              <a:rPr lang="en-US" dirty="0">
                <a:solidFill>
                  <a:schemeClr val="tx2"/>
                </a:solidFill>
                <a:latin typeface="Impact" panose="020B0806030902050204" pitchFamily="34" charset="0"/>
              </a:rPr>
              <a:t> (SIPTL)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019299"/>
            <a:ext cx="4953000" cy="281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web yang </a:t>
            </a:r>
            <a:r>
              <a:rPr lang="en-US" dirty="0" err="1"/>
              <a:t>dikembangkan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mengelola</a:t>
            </a:r>
            <a:r>
              <a:rPr lang="en-US" dirty="0"/>
              <a:t> data </a:t>
            </a:r>
            <a:r>
              <a:rPr lang="en-US" dirty="0" err="1"/>
              <a:t>pemantauan</a:t>
            </a:r>
            <a:r>
              <a:rPr lang="en-US" dirty="0"/>
              <a:t> </a:t>
            </a:r>
            <a:r>
              <a:rPr lang="en-US" dirty="0" err="1"/>
              <a:t>tindak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i="1" dirty="0"/>
              <a:t>real time </a:t>
            </a:r>
            <a:r>
              <a:rPr lang="en-US" dirty="0" err="1"/>
              <a:t>antara</a:t>
            </a:r>
            <a:r>
              <a:rPr lang="en-US" dirty="0"/>
              <a:t> BPK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yang </a:t>
            </a:r>
            <a:r>
              <a:rPr lang="en-US" dirty="0" err="1"/>
              <a:t>diperiksa</a:t>
            </a:r>
            <a:r>
              <a:rPr lang="en-US" dirty="0"/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00237"/>
            <a:ext cx="3057525" cy="305752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66166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2"/>
                </a:solidFill>
                <a:latin typeface="Impact" panose="020B0806030902050204" pitchFamily="34" charset="0"/>
              </a:rPr>
              <a:t>Manfaat</a:t>
            </a:r>
            <a:r>
              <a:rPr lang="en-US" dirty="0">
                <a:solidFill>
                  <a:schemeClr val="tx2"/>
                </a:solidFill>
                <a:latin typeface="Impact" panose="020B0806030902050204" pitchFamily="34" charset="0"/>
              </a:rPr>
              <a:t> SIPTL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79343066"/>
              </p:ext>
            </p:extLst>
          </p:nvPr>
        </p:nvGraphicFramePr>
        <p:xfrm>
          <a:off x="94129" y="1425388"/>
          <a:ext cx="8915400" cy="5127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5403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79458"/>
            <a:ext cx="9144000" cy="5562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5185" r="20416" b="15185"/>
          <a:stretch/>
        </p:blipFill>
        <p:spPr>
          <a:xfrm>
            <a:off x="30480" y="920619"/>
            <a:ext cx="9067800" cy="501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11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63685" y="3046625"/>
            <a:ext cx="2740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Jumlah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Rekomendasi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:  21.368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/>
              <a:t>Tindak</a:t>
            </a:r>
            <a:r>
              <a:rPr lang="en-US" sz="2400" b="1" dirty="0"/>
              <a:t> </a:t>
            </a:r>
            <a:r>
              <a:rPr lang="en-US" sz="2400" b="1" dirty="0" err="1"/>
              <a:t>Lanjut</a:t>
            </a:r>
            <a:r>
              <a:rPr lang="en-US" sz="2400" b="1" dirty="0"/>
              <a:t> </a:t>
            </a:r>
            <a:r>
              <a:rPr lang="en-US" sz="2400" b="1" dirty="0" err="1"/>
              <a:t>Rekomendasi</a:t>
            </a:r>
            <a:r>
              <a:rPr lang="en-US" sz="2400" b="1" dirty="0"/>
              <a:t> Hasil </a:t>
            </a:r>
            <a:r>
              <a:rPr lang="en-US" sz="2400" b="1" dirty="0" err="1"/>
              <a:t>Pemeriksaan</a:t>
            </a:r>
            <a:r>
              <a:rPr lang="en-US" sz="2400" b="1" dirty="0"/>
              <a:t> </a:t>
            </a:r>
            <a:br>
              <a:rPr lang="en-US" sz="2400" b="1" dirty="0"/>
            </a:br>
            <a:r>
              <a:rPr lang="en-US" sz="2400" b="1" dirty="0"/>
              <a:t>(per 22 </a:t>
            </a:r>
            <a:r>
              <a:rPr lang="en-US" sz="2400" b="1" dirty="0" err="1"/>
              <a:t>Desember</a:t>
            </a:r>
            <a:r>
              <a:rPr lang="en-US" sz="2400" b="1" dirty="0"/>
              <a:t> 2021)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28650" y="2958352"/>
            <a:ext cx="7076515" cy="321860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6098691"/>
              </p:ext>
            </p:extLst>
          </p:nvPr>
        </p:nvGraphicFramePr>
        <p:xfrm>
          <a:off x="194982" y="1972795"/>
          <a:ext cx="8754035" cy="4885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311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514600" y="0"/>
            <a:ext cx="6601326" cy="6858000"/>
            <a:chOff x="1965158" y="-446296"/>
            <a:chExt cx="7150768" cy="7304296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585" b="100000" l="31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98" b="4081"/>
            <a:stretch/>
          </p:blipFill>
          <p:spPr bwMode="auto">
            <a:xfrm>
              <a:off x="1965158" y="-446296"/>
              <a:ext cx="7150768" cy="73042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02"/>
            <a:stretch/>
          </p:blipFill>
          <p:spPr bwMode="auto">
            <a:xfrm>
              <a:off x="3962400" y="914400"/>
              <a:ext cx="3581400" cy="213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Parallelogram 8"/>
          <p:cNvSpPr/>
          <p:nvPr/>
        </p:nvSpPr>
        <p:spPr>
          <a:xfrm>
            <a:off x="-2401824" y="15685"/>
            <a:ext cx="6796780" cy="6858000"/>
          </a:xfrm>
          <a:prstGeom prst="parallelogram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648831"/>
            <a:ext cx="3200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Impact" pitchFamily="34" charset="0"/>
              </a:rPr>
              <a:t>Whistle Blowing System (WBS) &amp; Program </a:t>
            </a:r>
            <a:r>
              <a:rPr lang="en-US" sz="3600" dirty="0" err="1">
                <a:solidFill>
                  <a:schemeClr val="bg1"/>
                </a:solidFill>
                <a:latin typeface="Impact" pitchFamily="34" charset="0"/>
              </a:rPr>
              <a:t>Pengendalian</a:t>
            </a:r>
            <a:r>
              <a:rPr lang="en-US" sz="3600" dirty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Impact" pitchFamily="34" charset="0"/>
              </a:rPr>
              <a:t>Gratifikasi</a:t>
            </a:r>
            <a:r>
              <a:rPr lang="en-US" sz="3600" dirty="0">
                <a:solidFill>
                  <a:schemeClr val="bg1"/>
                </a:solidFill>
                <a:latin typeface="Impact" pitchFamily="34" charset="0"/>
              </a:rPr>
              <a:t> (PPG)</a:t>
            </a:r>
          </a:p>
        </p:txBody>
      </p:sp>
    </p:spTree>
    <p:extLst>
      <p:ext uri="{BB962C8B-B14F-4D97-AF65-F5344CB8AC3E}">
        <p14:creationId xmlns:p14="http://schemas.microsoft.com/office/powerpoint/2010/main" val="22422851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8600" y="228600"/>
            <a:ext cx="3244645" cy="33093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098" y="533400"/>
            <a:ext cx="4650658" cy="1698129"/>
          </a:xfrm>
        </p:spPr>
        <p:txBody>
          <a:bodyPr>
            <a:noAutofit/>
          </a:bodyPr>
          <a:lstStyle/>
          <a:p>
            <a:pPr algn="r"/>
            <a:r>
              <a:rPr lang="sv-SE" sz="32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Strategi Nasional </a:t>
            </a:r>
            <a:br>
              <a:rPr lang="sv-SE" sz="32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</a:br>
            <a:r>
              <a:rPr lang="sv-SE" sz="32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dalam Pencegahan dan Pemberantasan Korupsi 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Impact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90506868"/>
              </p:ext>
            </p:extLst>
          </p:nvPr>
        </p:nvGraphicFramePr>
        <p:xfrm>
          <a:off x="446138" y="723974"/>
          <a:ext cx="2809568" cy="2318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Oval 13"/>
          <p:cNvSpPr/>
          <p:nvPr/>
        </p:nvSpPr>
        <p:spPr>
          <a:xfrm>
            <a:off x="2400299" y="3189326"/>
            <a:ext cx="3003755" cy="30297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715000" y="3690372"/>
            <a:ext cx="2895600" cy="30651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751803" y="3537942"/>
            <a:ext cx="21748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 err="1"/>
              <a:t>Keputusan</a:t>
            </a:r>
            <a:r>
              <a:rPr lang="en-US" sz="1400" b="1" dirty="0"/>
              <a:t> </a:t>
            </a:r>
            <a:r>
              <a:rPr lang="en-US" sz="1400" b="1" dirty="0" err="1"/>
              <a:t>Sekjen</a:t>
            </a:r>
            <a:r>
              <a:rPr lang="en-US" sz="1400" b="1" dirty="0"/>
              <a:t> BPK No 507/K/X-XIII.2/12/2011 yang </a:t>
            </a:r>
            <a:r>
              <a:rPr lang="en-US" sz="1400" b="1" dirty="0" err="1"/>
              <a:t>mengatur</a:t>
            </a:r>
            <a:r>
              <a:rPr lang="en-US" sz="1400" b="1" dirty="0"/>
              <a:t> </a:t>
            </a:r>
            <a:r>
              <a:rPr lang="en-US" sz="1400" b="1" dirty="0" err="1"/>
              <a:t>pelaporan</a:t>
            </a:r>
            <a:r>
              <a:rPr lang="en-US" sz="1400" b="1" dirty="0"/>
              <a:t> </a:t>
            </a:r>
            <a:r>
              <a:rPr lang="en-US" sz="1400" b="1" dirty="0" err="1"/>
              <a:t>pelanggaran</a:t>
            </a:r>
            <a:r>
              <a:rPr lang="en-US" sz="1400" b="1" dirty="0"/>
              <a:t> (</a:t>
            </a:r>
            <a:r>
              <a:rPr lang="en-US" sz="1400" b="1" i="1" dirty="0"/>
              <a:t>whistleblowing</a:t>
            </a:r>
            <a:r>
              <a:rPr lang="en-US" sz="1400" b="1" dirty="0"/>
              <a:t>), </a:t>
            </a:r>
            <a:r>
              <a:rPr lang="en-US" sz="1400" b="1" dirty="0" err="1"/>
              <a:t>mekanisme</a:t>
            </a:r>
            <a:r>
              <a:rPr lang="en-US" sz="1400" b="1" dirty="0"/>
              <a:t> </a:t>
            </a:r>
            <a:r>
              <a:rPr lang="en-US" sz="1400" b="1" dirty="0" err="1"/>
              <a:t>penyampaian</a:t>
            </a:r>
            <a:r>
              <a:rPr lang="en-US" sz="1400" b="1" dirty="0"/>
              <a:t> </a:t>
            </a:r>
            <a:r>
              <a:rPr lang="en-US" sz="1400" b="1" dirty="0" err="1"/>
              <a:t>pengaduan</a:t>
            </a:r>
            <a:r>
              <a:rPr lang="en-US" sz="1400" b="1" dirty="0"/>
              <a:t>, </a:t>
            </a:r>
            <a:r>
              <a:rPr lang="en-US" sz="1400" b="1" dirty="0" err="1"/>
              <a:t>dan</a:t>
            </a:r>
            <a:r>
              <a:rPr lang="en-US" sz="1400" b="1" dirty="0"/>
              <a:t> </a:t>
            </a:r>
            <a:r>
              <a:rPr lang="en-US" sz="1400" b="1" dirty="0" err="1"/>
              <a:t>penanganan</a:t>
            </a:r>
            <a:r>
              <a:rPr lang="en-US" sz="1400" b="1" dirty="0"/>
              <a:t> </a:t>
            </a:r>
            <a:r>
              <a:rPr lang="en-US" sz="1400" b="1" dirty="0" err="1"/>
              <a:t>pengaduan</a:t>
            </a:r>
            <a:r>
              <a:rPr lang="en-US" sz="1400" b="1" dirty="0"/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62816" y="4382370"/>
            <a:ext cx="186198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/>
              <a:t>Keputusan</a:t>
            </a:r>
            <a:r>
              <a:rPr lang="en-US" sz="1400" b="1" dirty="0"/>
              <a:t> </a:t>
            </a:r>
            <a:r>
              <a:rPr lang="en-US" sz="1400" b="1" dirty="0" err="1"/>
              <a:t>Sekjen</a:t>
            </a:r>
            <a:r>
              <a:rPr lang="en-US" sz="1400" b="1" dirty="0"/>
              <a:t> BPK No 305a/K/X-XIII.2/7/2014 </a:t>
            </a:r>
            <a:r>
              <a:rPr lang="en-US" sz="1400" b="1" dirty="0" err="1"/>
              <a:t>tentang</a:t>
            </a:r>
            <a:r>
              <a:rPr lang="en-US" sz="1400" b="1" dirty="0"/>
              <a:t> Program </a:t>
            </a:r>
            <a:r>
              <a:rPr lang="en-US" sz="1400" b="1" dirty="0" err="1"/>
              <a:t>Pengendalian</a:t>
            </a:r>
            <a:r>
              <a:rPr lang="en-US" sz="1400" b="1" dirty="0"/>
              <a:t> </a:t>
            </a:r>
            <a:r>
              <a:rPr lang="en-US" sz="1400" b="1" dirty="0" err="1"/>
              <a:t>Gratifikasi</a:t>
            </a:r>
            <a:r>
              <a:rPr lang="en-US" sz="1400" b="1" dirty="0"/>
              <a:t> </a:t>
            </a:r>
            <a:r>
              <a:rPr lang="en-US" sz="1400" b="1" dirty="0" err="1"/>
              <a:t>pada</a:t>
            </a:r>
            <a:r>
              <a:rPr lang="en-US" sz="1400" b="1" dirty="0"/>
              <a:t> </a:t>
            </a:r>
            <a:r>
              <a:rPr lang="en-US" sz="1400" b="1" dirty="0" err="1"/>
              <a:t>Pelaksana</a:t>
            </a:r>
            <a:r>
              <a:rPr lang="en-US" sz="1400" b="1" dirty="0"/>
              <a:t> </a:t>
            </a:r>
            <a:r>
              <a:rPr lang="en-US" sz="1400" b="1" dirty="0" err="1"/>
              <a:t>Badan</a:t>
            </a:r>
            <a:r>
              <a:rPr lang="en-US" sz="1400" b="1" dirty="0"/>
              <a:t> </a:t>
            </a:r>
            <a:r>
              <a:rPr lang="en-US" sz="1400" b="1" dirty="0" err="1"/>
              <a:t>Pemeriksa</a:t>
            </a:r>
            <a:r>
              <a:rPr lang="en-US" sz="1400" b="1" dirty="0"/>
              <a:t> </a:t>
            </a:r>
            <a:r>
              <a:rPr lang="en-US" sz="1400" b="1" dirty="0" err="1"/>
              <a:t>Keuangan</a:t>
            </a:r>
            <a:r>
              <a:rPr lang="en-US" sz="1400" b="1" dirty="0"/>
              <a:t>.</a:t>
            </a:r>
          </a:p>
        </p:txBody>
      </p:sp>
      <p:sp>
        <p:nvSpPr>
          <p:cNvPr id="20" name="Bent Arrow 19"/>
          <p:cNvSpPr/>
          <p:nvPr/>
        </p:nvSpPr>
        <p:spPr>
          <a:xfrm flipV="1">
            <a:off x="1685003" y="3652481"/>
            <a:ext cx="1066800" cy="1068406"/>
          </a:xfrm>
          <a:prstGeom prst="bentArrow">
            <a:avLst>
              <a:gd name="adj1" fmla="val 32819"/>
              <a:gd name="adj2" fmla="val 34369"/>
              <a:gd name="adj3" fmla="val 25000"/>
              <a:gd name="adj4" fmla="val 3408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Bent Arrow 20"/>
          <p:cNvSpPr/>
          <p:nvPr/>
        </p:nvSpPr>
        <p:spPr>
          <a:xfrm flipV="1">
            <a:off x="4996016" y="4928050"/>
            <a:ext cx="1066800" cy="1068406"/>
          </a:xfrm>
          <a:prstGeom prst="bentArrow">
            <a:avLst>
              <a:gd name="adj1" fmla="val 32819"/>
              <a:gd name="adj2" fmla="val 34369"/>
              <a:gd name="adj3" fmla="val 25000"/>
              <a:gd name="adj4" fmla="val 3408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52" t="12863" r="14751" b="15900"/>
          <a:stretch/>
        </p:blipFill>
        <p:spPr bwMode="auto">
          <a:xfrm>
            <a:off x="1850922" y="4928050"/>
            <a:ext cx="1419503" cy="1504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52" t="12863" r="14751" b="15900"/>
          <a:stretch/>
        </p:blipFill>
        <p:spPr bwMode="auto">
          <a:xfrm>
            <a:off x="7596048" y="5301575"/>
            <a:ext cx="1419503" cy="1504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1382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295400"/>
            <a:ext cx="9144000" cy="1752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-762000" y="-152400"/>
            <a:ext cx="3733800" cy="35814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3541" y="1524000"/>
            <a:ext cx="5695768" cy="1371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b="1" dirty="0"/>
              <a:t>WBS &amp; PPG </a:t>
            </a:r>
            <a:r>
              <a:rPr lang="en-US" sz="2000" b="1" dirty="0" err="1"/>
              <a:t>sarana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menampung</a:t>
            </a:r>
            <a:r>
              <a:rPr lang="en-US" sz="2000" b="1" dirty="0"/>
              <a:t> </a:t>
            </a:r>
            <a:r>
              <a:rPr lang="en-US" sz="2000" b="1" dirty="0" err="1"/>
              <a:t>pengaduan-pengaduan</a:t>
            </a:r>
            <a:r>
              <a:rPr lang="en-US" sz="2000" b="1" dirty="0"/>
              <a:t> yang </a:t>
            </a:r>
            <a:r>
              <a:rPr lang="en-US" sz="2000" b="1" dirty="0" err="1"/>
              <a:t>berhubungan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dugaan</a:t>
            </a:r>
            <a:r>
              <a:rPr lang="en-US" sz="2000" b="1" dirty="0"/>
              <a:t> </a:t>
            </a:r>
            <a:r>
              <a:rPr lang="en-US" sz="2000" b="1" dirty="0" err="1"/>
              <a:t>pelanggaran</a:t>
            </a:r>
            <a:r>
              <a:rPr lang="en-US" sz="2000" b="1" dirty="0"/>
              <a:t> yang </a:t>
            </a:r>
            <a:r>
              <a:rPr lang="en-US" sz="2000" b="1" dirty="0" err="1"/>
              <a:t>dilakukan</a:t>
            </a:r>
            <a:r>
              <a:rPr lang="en-US" sz="2000" b="1" dirty="0"/>
              <a:t> </a:t>
            </a:r>
            <a:r>
              <a:rPr lang="en-US" sz="2000" b="1" dirty="0" err="1"/>
              <a:t>oleh</a:t>
            </a:r>
            <a:r>
              <a:rPr lang="en-US" sz="2000" b="1" dirty="0"/>
              <a:t> </a:t>
            </a:r>
            <a:r>
              <a:rPr lang="en-US" sz="2000" b="1" dirty="0" err="1"/>
              <a:t>pegawai</a:t>
            </a:r>
            <a:r>
              <a:rPr lang="en-US" sz="2000" b="1" dirty="0"/>
              <a:t> di </a:t>
            </a:r>
            <a:r>
              <a:rPr lang="en-US" sz="2000" b="1" dirty="0" err="1"/>
              <a:t>lingkungan</a:t>
            </a:r>
            <a:r>
              <a:rPr lang="en-US" sz="2000" b="1" dirty="0"/>
              <a:t> BPK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kemudian</a:t>
            </a:r>
            <a:r>
              <a:rPr lang="en-US" sz="2000" b="1" dirty="0"/>
              <a:t> </a:t>
            </a:r>
            <a:r>
              <a:rPr lang="en-US" sz="2000" b="1" dirty="0" err="1"/>
              <a:t>ditindaklanjuti</a:t>
            </a: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100000" l="160" r="98083">
                        <a14:foregroundMark x1="20927" y1="57668" x2="20927" y2="57668"/>
                        <a14:foregroundMark x1="45208" y1="60543" x2="45208" y2="60543"/>
                        <a14:foregroundMark x1="42332" y1="62300" x2="42332" y2="62300"/>
                        <a14:foregroundMark x1="33866" y1="68211" x2="33866" y2="68211"/>
                        <a14:foregroundMark x1="14217" y1="78115" x2="14217" y2="781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0075"/>
            <a:ext cx="2828925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133" y="457200"/>
            <a:ext cx="1593533" cy="179070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  <a:latin typeface="Impact" pitchFamily="34" charset="0"/>
              </a:rPr>
              <a:t>What is WBS &amp; PPG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5" b="99042" l="5272" r="97604">
                        <a14:foregroundMark x1="43610" y1="65335" x2="43610" y2="65335"/>
                        <a14:foregroundMark x1="52236" y1="65016" x2="52236" y2="65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1" t="26278" r="3738"/>
          <a:stretch/>
        </p:blipFill>
        <p:spPr bwMode="auto">
          <a:xfrm>
            <a:off x="424336" y="4593447"/>
            <a:ext cx="2217219" cy="1810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ircular Arrow 4"/>
          <p:cNvSpPr/>
          <p:nvPr/>
        </p:nvSpPr>
        <p:spPr>
          <a:xfrm>
            <a:off x="1838366" y="3594244"/>
            <a:ext cx="2514600" cy="2514600"/>
          </a:xfrm>
          <a:prstGeom prst="circularArrow">
            <a:avLst>
              <a:gd name="adj1" fmla="val 10179"/>
              <a:gd name="adj2" fmla="val 1188352"/>
              <a:gd name="adj3" fmla="val 19812943"/>
              <a:gd name="adj4" fmla="val 10800000"/>
              <a:gd name="adj5" fmla="val 12514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1021" y="3947116"/>
            <a:ext cx="1250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Impact" pitchFamily="34" charset="0"/>
              </a:rPr>
              <a:t>! ??!!!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25" t="23929" r="17284" b="24465"/>
          <a:stretch/>
        </p:blipFill>
        <p:spPr bwMode="auto">
          <a:xfrm>
            <a:off x="3139913" y="4582739"/>
            <a:ext cx="2287989" cy="1813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ircular Arrow 10"/>
          <p:cNvSpPr/>
          <p:nvPr/>
        </p:nvSpPr>
        <p:spPr>
          <a:xfrm rot="20101376" flipV="1">
            <a:off x="5052311" y="4531162"/>
            <a:ext cx="2161139" cy="2194784"/>
          </a:xfrm>
          <a:prstGeom prst="circularArrow">
            <a:avLst>
              <a:gd name="adj1" fmla="val 10179"/>
              <a:gd name="adj2" fmla="val 1188352"/>
              <a:gd name="adj3" fmla="val 19812943"/>
              <a:gd name="adj4" fmla="val 10800000"/>
              <a:gd name="adj5" fmla="val 12514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569" b="89776" l="0" r="329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307" r="67809" b="15678"/>
          <a:stretch/>
        </p:blipFill>
        <p:spPr bwMode="auto">
          <a:xfrm>
            <a:off x="6779519" y="3383526"/>
            <a:ext cx="1987288" cy="2532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08466" y="6396704"/>
            <a:ext cx="142513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INFORMASI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74664" y="5739512"/>
            <a:ext cx="191693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DITINDAKLANJUTI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13077" y="6390254"/>
            <a:ext cx="114165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APLIKASI</a:t>
            </a:r>
          </a:p>
        </p:txBody>
      </p:sp>
    </p:spTree>
    <p:extLst>
      <p:ext uri="{BB962C8B-B14F-4D97-AF65-F5344CB8AC3E}">
        <p14:creationId xmlns:p14="http://schemas.microsoft.com/office/powerpoint/2010/main" val="3364830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07061" y="2276872"/>
            <a:ext cx="2863045" cy="103961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FFFF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id-ID" sz="2400" b="1">
                <a:solidFill>
                  <a:schemeClr val="bg1"/>
                </a:solidFill>
              </a:rPr>
              <a:t>UUD 1945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988676" y="5322802"/>
            <a:ext cx="899814" cy="850027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FFFF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id-ID" b="1">
                <a:solidFill>
                  <a:schemeClr val="bg1"/>
                </a:solidFill>
              </a:rPr>
              <a:t>DPD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44016" y="5301968"/>
            <a:ext cx="1308820" cy="850027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FFFF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id-ID" b="1" dirty="0">
                <a:solidFill>
                  <a:schemeClr val="bg1"/>
                </a:solidFill>
              </a:rPr>
              <a:t>MPR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052092" y="5322802"/>
            <a:ext cx="899814" cy="850027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FFFF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id-ID" b="1">
                <a:solidFill>
                  <a:schemeClr val="bg1"/>
                </a:solidFill>
              </a:rPr>
              <a:t>BPK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910186" y="5322802"/>
            <a:ext cx="899814" cy="850027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FFFF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id-ID" b="1">
                <a:solidFill>
                  <a:schemeClr val="bg1"/>
                </a:solidFill>
              </a:rPr>
              <a:t>DPR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186104" y="5301968"/>
            <a:ext cx="850392" cy="850027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FFFF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id-ID" sz="1200" b="1" dirty="0" err="1">
                <a:solidFill>
                  <a:schemeClr val="bg1"/>
                </a:solidFill>
              </a:rPr>
              <a:t>Mahkamah</a:t>
            </a:r>
            <a:r>
              <a:rPr lang="en-US" altLang="id-ID" sz="1200" b="1" dirty="0">
                <a:solidFill>
                  <a:schemeClr val="bg1"/>
                </a:solidFill>
              </a:rPr>
              <a:t> </a:t>
            </a:r>
          </a:p>
          <a:p>
            <a:pPr algn="ctr">
              <a:buClr>
                <a:srgbClr val="FFFF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id-ID" sz="1200" b="1" dirty="0" err="1">
                <a:solidFill>
                  <a:schemeClr val="bg1"/>
                </a:solidFill>
              </a:rPr>
              <a:t>Konstitusi</a:t>
            </a:r>
            <a:endParaRPr lang="en-GB" altLang="id-ID" sz="1200" b="1" dirty="0">
              <a:solidFill>
                <a:schemeClr val="bg1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115509" y="5301968"/>
            <a:ext cx="899814" cy="850027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FFFF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id-ID" sz="1400" b="1" dirty="0">
                <a:solidFill>
                  <a:schemeClr val="bg1"/>
                </a:solidFill>
              </a:rPr>
              <a:t>M</a:t>
            </a:r>
            <a:r>
              <a:rPr lang="id-ID" altLang="id-ID" sz="1400" b="1" dirty="0">
                <a:solidFill>
                  <a:schemeClr val="bg1"/>
                </a:solidFill>
              </a:rPr>
              <a:t>ahkamah</a:t>
            </a:r>
          </a:p>
          <a:p>
            <a:pPr algn="ctr">
              <a:buClr>
                <a:srgbClr val="FFFF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id-ID" sz="1400" b="1" dirty="0">
                <a:solidFill>
                  <a:schemeClr val="bg1"/>
                </a:solidFill>
              </a:rPr>
              <a:t>A</a:t>
            </a:r>
            <a:r>
              <a:rPr lang="id-ID" altLang="id-ID" sz="1400" b="1" dirty="0">
                <a:solidFill>
                  <a:schemeClr val="bg1"/>
                </a:solidFill>
              </a:rPr>
              <a:t>gung</a:t>
            </a:r>
            <a:endParaRPr lang="en-GB" altLang="id-ID" sz="1400" b="1" dirty="0">
              <a:solidFill>
                <a:schemeClr val="bg1"/>
              </a:solidFill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4397682" y="3372740"/>
            <a:ext cx="0" cy="1900060"/>
          </a:xfrm>
          <a:prstGeom prst="line">
            <a:avLst/>
          </a:prstGeom>
          <a:solidFill>
            <a:schemeClr val="accent2"/>
          </a:solidFill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716625" y="4472775"/>
            <a:ext cx="7934723" cy="0"/>
          </a:xfrm>
          <a:prstGeom prst="line">
            <a:avLst/>
          </a:prstGeom>
          <a:solidFill>
            <a:schemeClr val="accent2"/>
          </a:solidFill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716625" y="4472775"/>
            <a:ext cx="1705" cy="752108"/>
          </a:xfrm>
          <a:prstGeom prst="line">
            <a:avLst/>
          </a:prstGeom>
          <a:solidFill>
            <a:schemeClr val="accent2"/>
          </a:solidFill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2189048" y="4472775"/>
            <a:ext cx="1705" cy="852111"/>
          </a:xfrm>
          <a:prstGeom prst="line">
            <a:avLst/>
          </a:prstGeom>
          <a:solidFill>
            <a:schemeClr val="accent2"/>
          </a:solidFill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3334266" y="4472775"/>
            <a:ext cx="1705" cy="852111"/>
          </a:xfrm>
          <a:prstGeom prst="line">
            <a:avLst/>
          </a:prstGeom>
          <a:solidFill>
            <a:schemeClr val="accent2"/>
          </a:solidFill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1600200" y="5322802"/>
            <a:ext cx="1142999" cy="850027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FFFF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id-ID" b="1" dirty="0" err="1">
                <a:solidFill>
                  <a:schemeClr val="bg1"/>
                </a:solidFill>
              </a:rPr>
              <a:t>Presiden</a:t>
            </a:r>
            <a:endParaRPr lang="en-GB" altLang="id-ID" b="1" dirty="0">
              <a:solidFill>
                <a:schemeClr val="bg1"/>
              </a:solidFill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7103941" y="5301968"/>
            <a:ext cx="928786" cy="850027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FFFF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id-ID" sz="1400" b="1" dirty="0">
                <a:solidFill>
                  <a:schemeClr val="bg1"/>
                </a:solidFill>
              </a:rPr>
              <a:t>K</a:t>
            </a:r>
            <a:r>
              <a:rPr lang="id-ID" altLang="id-ID" sz="1400" b="1" dirty="0">
                <a:solidFill>
                  <a:schemeClr val="bg1"/>
                </a:solidFill>
              </a:rPr>
              <a:t>omisi</a:t>
            </a:r>
          </a:p>
          <a:p>
            <a:pPr algn="ctr">
              <a:buClr>
                <a:srgbClr val="FFFF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id-ID" sz="1400" b="1" dirty="0">
                <a:solidFill>
                  <a:schemeClr val="bg1"/>
                </a:solidFill>
              </a:rPr>
              <a:t>Y</a:t>
            </a:r>
            <a:r>
              <a:rPr lang="id-ID" altLang="id-ID" sz="1400" b="1" dirty="0">
                <a:solidFill>
                  <a:schemeClr val="bg1"/>
                </a:solidFill>
              </a:rPr>
              <a:t>udisial</a:t>
            </a:r>
            <a:endParaRPr lang="en-GB" altLang="id-ID" sz="1400" b="1" dirty="0">
              <a:solidFill>
                <a:schemeClr val="bg1"/>
              </a:solidFill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6524515" y="4472775"/>
            <a:ext cx="1705" cy="852111"/>
          </a:xfrm>
          <a:prstGeom prst="line">
            <a:avLst/>
          </a:prstGeom>
          <a:solidFill>
            <a:schemeClr val="accent2"/>
          </a:solidFill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7567481" y="4449858"/>
            <a:ext cx="1705" cy="852110"/>
          </a:xfrm>
          <a:prstGeom prst="line">
            <a:avLst/>
          </a:prstGeom>
          <a:solidFill>
            <a:schemeClr val="accent2"/>
          </a:solidFill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H="1">
            <a:off x="5461099" y="4472775"/>
            <a:ext cx="0" cy="800025"/>
          </a:xfrm>
          <a:prstGeom prst="line">
            <a:avLst/>
          </a:prstGeom>
          <a:solidFill>
            <a:schemeClr val="accent2"/>
          </a:solidFill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8651348" y="4472775"/>
            <a:ext cx="1705" cy="752108"/>
          </a:xfrm>
          <a:prstGeom prst="line">
            <a:avLst/>
          </a:prstGeom>
          <a:solidFill>
            <a:schemeClr val="accent2"/>
          </a:solidFill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5" name="Rectangle 24"/>
          <p:cNvSpPr/>
          <p:nvPr/>
        </p:nvSpPr>
        <p:spPr>
          <a:xfrm>
            <a:off x="0" y="260648"/>
            <a:ext cx="4831109" cy="8640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b="1" dirty="0"/>
              <a:t>KEDUDUKAN BPK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-29544" y="980728"/>
            <a:ext cx="5981450" cy="8640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2313"/>
            <a:r>
              <a:rPr lang="id-ID" sz="3600" b="1" dirty="0"/>
              <a:t> </a:t>
            </a:r>
            <a:r>
              <a:rPr lang="id-ID" sz="3200" b="1" dirty="0"/>
              <a:t>DALAM KETATANEGARAAN</a:t>
            </a:r>
          </a:p>
        </p:txBody>
      </p:sp>
    </p:spTree>
    <p:extLst>
      <p:ext uri="{BB962C8B-B14F-4D97-AF65-F5344CB8AC3E}">
        <p14:creationId xmlns:p14="http://schemas.microsoft.com/office/powerpoint/2010/main" val="308696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242560" y="145496"/>
            <a:ext cx="1158240" cy="109728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FF00"/>
                </a:solidFill>
              </a:rPr>
              <a:t>What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273040" y="1371600"/>
            <a:ext cx="1158240" cy="109728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FF00"/>
                </a:solidFill>
              </a:rPr>
              <a:t>Where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257800" y="2667000"/>
            <a:ext cx="1158240" cy="109728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FF00"/>
                </a:solidFill>
              </a:rPr>
              <a:t>When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257800" y="3962400"/>
            <a:ext cx="1158240" cy="109728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FF00"/>
                </a:solidFill>
              </a:rPr>
              <a:t>Who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273040" y="5393527"/>
            <a:ext cx="1158240" cy="109728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FF00"/>
                </a:solidFill>
              </a:rPr>
              <a:t>How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051" name="Freeform 2050"/>
          <p:cNvSpPr/>
          <p:nvPr/>
        </p:nvSpPr>
        <p:spPr>
          <a:xfrm>
            <a:off x="3535680" y="4267200"/>
            <a:ext cx="1706880" cy="1539240"/>
          </a:xfrm>
          <a:custGeom>
            <a:avLst/>
            <a:gdLst>
              <a:gd name="connsiteX0" fmla="*/ 0 w 1691640"/>
              <a:gd name="connsiteY0" fmla="*/ 0 h 1661160"/>
              <a:gd name="connsiteX1" fmla="*/ 1234440 w 1691640"/>
              <a:gd name="connsiteY1" fmla="*/ 15240 h 1661160"/>
              <a:gd name="connsiteX2" fmla="*/ 1249680 w 1691640"/>
              <a:gd name="connsiteY2" fmla="*/ 1661160 h 1661160"/>
              <a:gd name="connsiteX3" fmla="*/ 1691640 w 1691640"/>
              <a:gd name="connsiteY3" fmla="*/ 1645920 h 1661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1640" h="1661160">
                <a:moveTo>
                  <a:pt x="0" y="0"/>
                </a:moveTo>
                <a:lnTo>
                  <a:pt x="1234440" y="15240"/>
                </a:lnTo>
                <a:lnTo>
                  <a:pt x="1249680" y="1661160"/>
                </a:lnTo>
                <a:lnTo>
                  <a:pt x="1691640" y="1645920"/>
                </a:lnTo>
              </a:path>
            </a:pathLst>
          </a:cu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2" name="Freeform 2051"/>
          <p:cNvSpPr/>
          <p:nvPr/>
        </p:nvSpPr>
        <p:spPr>
          <a:xfrm>
            <a:off x="3535680" y="4191000"/>
            <a:ext cx="1661160" cy="396240"/>
          </a:xfrm>
          <a:custGeom>
            <a:avLst/>
            <a:gdLst>
              <a:gd name="connsiteX0" fmla="*/ 0 w 1661160"/>
              <a:gd name="connsiteY0" fmla="*/ 0 h 396240"/>
              <a:gd name="connsiteX1" fmla="*/ 1432560 w 1661160"/>
              <a:gd name="connsiteY1" fmla="*/ 15240 h 396240"/>
              <a:gd name="connsiteX2" fmla="*/ 1432560 w 1661160"/>
              <a:gd name="connsiteY2" fmla="*/ 396240 h 396240"/>
              <a:gd name="connsiteX3" fmla="*/ 1661160 w 1661160"/>
              <a:gd name="connsiteY3" fmla="*/ 396240 h 39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1160" h="396240">
                <a:moveTo>
                  <a:pt x="0" y="0"/>
                </a:moveTo>
                <a:lnTo>
                  <a:pt x="1432560" y="15240"/>
                </a:lnTo>
                <a:lnTo>
                  <a:pt x="1432560" y="396240"/>
                </a:lnTo>
                <a:lnTo>
                  <a:pt x="1661160" y="396240"/>
                </a:lnTo>
              </a:path>
            </a:pathLst>
          </a:cu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Freeform 2052"/>
          <p:cNvSpPr/>
          <p:nvPr/>
        </p:nvSpPr>
        <p:spPr>
          <a:xfrm>
            <a:off x="3550920" y="3215640"/>
            <a:ext cx="1661160" cy="868680"/>
          </a:xfrm>
          <a:custGeom>
            <a:avLst/>
            <a:gdLst>
              <a:gd name="connsiteX0" fmla="*/ 0 w 1630680"/>
              <a:gd name="connsiteY0" fmla="*/ 1021080 h 1036320"/>
              <a:gd name="connsiteX1" fmla="*/ 0 w 1630680"/>
              <a:gd name="connsiteY1" fmla="*/ 1021080 h 1036320"/>
              <a:gd name="connsiteX2" fmla="*/ 1203960 w 1630680"/>
              <a:gd name="connsiteY2" fmla="*/ 1036320 h 1036320"/>
              <a:gd name="connsiteX3" fmla="*/ 1203960 w 1630680"/>
              <a:gd name="connsiteY3" fmla="*/ 0 h 1036320"/>
              <a:gd name="connsiteX4" fmla="*/ 1630680 w 1630680"/>
              <a:gd name="connsiteY4" fmla="*/ 0 h 1036320"/>
              <a:gd name="connsiteX0" fmla="*/ 30480 w 1661160"/>
              <a:gd name="connsiteY0" fmla="*/ 1021080 h 1036320"/>
              <a:gd name="connsiteX1" fmla="*/ 0 w 1661160"/>
              <a:gd name="connsiteY1" fmla="*/ 1036320 h 1036320"/>
              <a:gd name="connsiteX2" fmla="*/ 1234440 w 1661160"/>
              <a:gd name="connsiteY2" fmla="*/ 1036320 h 1036320"/>
              <a:gd name="connsiteX3" fmla="*/ 1234440 w 1661160"/>
              <a:gd name="connsiteY3" fmla="*/ 0 h 1036320"/>
              <a:gd name="connsiteX4" fmla="*/ 1661160 w 1661160"/>
              <a:gd name="connsiteY4" fmla="*/ 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1160" h="1036320">
                <a:moveTo>
                  <a:pt x="30480" y="1021080"/>
                </a:moveTo>
                <a:lnTo>
                  <a:pt x="0" y="1036320"/>
                </a:lnTo>
                <a:lnTo>
                  <a:pt x="1234440" y="1036320"/>
                </a:lnTo>
                <a:lnTo>
                  <a:pt x="1234440" y="0"/>
                </a:lnTo>
                <a:lnTo>
                  <a:pt x="1661160" y="0"/>
                </a:lnTo>
              </a:path>
            </a:pathLst>
          </a:cu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Freeform 2053"/>
          <p:cNvSpPr/>
          <p:nvPr/>
        </p:nvSpPr>
        <p:spPr>
          <a:xfrm>
            <a:off x="3550920" y="1889760"/>
            <a:ext cx="1676400" cy="2133600"/>
          </a:xfrm>
          <a:custGeom>
            <a:avLst/>
            <a:gdLst>
              <a:gd name="connsiteX0" fmla="*/ 0 w 1676400"/>
              <a:gd name="connsiteY0" fmla="*/ 2133600 h 2133600"/>
              <a:gd name="connsiteX1" fmla="*/ 1021080 w 1676400"/>
              <a:gd name="connsiteY1" fmla="*/ 2118360 h 2133600"/>
              <a:gd name="connsiteX2" fmla="*/ 1005840 w 1676400"/>
              <a:gd name="connsiteY2" fmla="*/ 0 h 2133600"/>
              <a:gd name="connsiteX3" fmla="*/ 1676400 w 1676400"/>
              <a:gd name="connsiteY3" fmla="*/ 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2133600">
                <a:moveTo>
                  <a:pt x="0" y="2133600"/>
                </a:moveTo>
                <a:lnTo>
                  <a:pt x="1021080" y="2118360"/>
                </a:lnTo>
                <a:lnTo>
                  <a:pt x="1005840" y="0"/>
                </a:lnTo>
                <a:lnTo>
                  <a:pt x="1676400" y="0"/>
                </a:lnTo>
              </a:path>
            </a:pathLst>
          </a:cu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5" name="Freeform 2054"/>
          <p:cNvSpPr/>
          <p:nvPr/>
        </p:nvSpPr>
        <p:spPr>
          <a:xfrm>
            <a:off x="3581400" y="777240"/>
            <a:ext cx="1630680" cy="3185160"/>
          </a:xfrm>
          <a:custGeom>
            <a:avLst/>
            <a:gdLst>
              <a:gd name="connsiteX0" fmla="*/ 0 w 1630680"/>
              <a:gd name="connsiteY0" fmla="*/ 3169920 h 3185160"/>
              <a:gd name="connsiteX1" fmla="*/ 868680 w 1630680"/>
              <a:gd name="connsiteY1" fmla="*/ 3185160 h 3185160"/>
              <a:gd name="connsiteX2" fmla="*/ 868680 w 1630680"/>
              <a:gd name="connsiteY2" fmla="*/ 0 h 3185160"/>
              <a:gd name="connsiteX3" fmla="*/ 1630680 w 1630680"/>
              <a:gd name="connsiteY3" fmla="*/ 15240 h 318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0680" h="3185160">
                <a:moveTo>
                  <a:pt x="0" y="3169920"/>
                </a:moveTo>
                <a:lnTo>
                  <a:pt x="868680" y="3185160"/>
                </a:lnTo>
                <a:lnTo>
                  <a:pt x="868680" y="0"/>
                </a:lnTo>
                <a:lnTo>
                  <a:pt x="1630680" y="15240"/>
                </a:lnTo>
              </a:path>
            </a:pathLst>
          </a:cu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6" name="Rectangle 2055"/>
          <p:cNvSpPr/>
          <p:nvPr/>
        </p:nvSpPr>
        <p:spPr>
          <a:xfrm>
            <a:off x="6416040" y="238631"/>
            <a:ext cx="23850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/>
              <a:t>bentuk</a:t>
            </a:r>
            <a:r>
              <a:rPr lang="en-US" sz="1600" b="1" dirty="0"/>
              <a:t> </a:t>
            </a:r>
            <a:r>
              <a:rPr lang="en-US" sz="1600" b="1" dirty="0" err="1"/>
              <a:t>perbuatan</a:t>
            </a:r>
            <a:r>
              <a:rPr lang="en-US" sz="1600" b="1" dirty="0"/>
              <a:t> yang </a:t>
            </a:r>
            <a:r>
              <a:rPr lang="en-US" sz="1600" b="1" dirty="0" err="1"/>
              <a:t>diduga</a:t>
            </a:r>
            <a:r>
              <a:rPr lang="en-US" sz="1600" b="1" dirty="0"/>
              <a:t> </a:t>
            </a:r>
            <a:r>
              <a:rPr lang="en-US" sz="1600" b="1" dirty="0" err="1"/>
              <a:t>berindikasi</a:t>
            </a:r>
            <a:r>
              <a:rPr lang="en-US" sz="1600" b="1" dirty="0"/>
              <a:t> </a:t>
            </a:r>
            <a:r>
              <a:rPr lang="en-US" sz="1600" b="1" dirty="0" err="1"/>
              <a:t>pelanggaran</a:t>
            </a:r>
            <a:r>
              <a:rPr lang="en-US" sz="1600" b="1" dirty="0"/>
              <a:t> yang </a:t>
            </a:r>
            <a:r>
              <a:rPr lang="en-US" sz="1600" b="1" dirty="0" err="1"/>
              <a:t>diketahui</a:t>
            </a:r>
            <a:endParaRPr lang="en-US" sz="1600" b="1" dirty="0"/>
          </a:p>
        </p:txBody>
      </p:sp>
      <p:sp>
        <p:nvSpPr>
          <p:cNvPr id="2057" name="Rectangle 2056"/>
          <p:cNvSpPr/>
          <p:nvPr/>
        </p:nvSpPr>
        <p:spPr>
          <a:xfrm>
            <a:off x="6431280" y="1600200"/>
            <a:ext cx="24579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/>
              <a:t>dimana</a:t>
            </a:r>
            <a:r>
              <a:rPr lang="en-US" sz="1600" b="1" dirty="0"/>
              <a:t> </a:t>
            </a:r>
            <a:r>
              <a:rPr lang="en-US" sz="1600" b="1" dirty="0" err="1"/>
              <a:t>perbuatan</a:t>
            </a:r>
            <a:r>
              <a:rPr lang="en-US" sz="1600" b="1" dirty="0"/>
              <a:t> </a:t>
            </a:r>
            <a:r>
              <a:rPr lang="en-US" sz="1600" b="1" dirty="0" err="1"/>
              <a:t>dilakukan</a:t>
            </a:r>
            <a:endParaRPr lang="en-US" sz="1600" b="1" dirty="0"/>
          </a:p>
        </p:txBody>
      </p:sp>
      <p:sp>
        <p:nvSpPr>
          <p:cNvPr id="2058" name="Rectangle 2057"/>
          <p:cNvSpPr/>
          <p:nvPr/>
        </p:nvSpPr>
        <p:spPr>
          <a:xfrm>
            <a:off x="6477000" y="2971800"/>
            <a:ext cx="2215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/>
              <a:t>kapan</a:t>
            </a:r>
            <a:r>
              <a:rPr lang="en-US" sz="1600" b="1" dirty="0"/>
              <a:t> </a:t>
            </a:r>
            <a:r>
              <a:rPr lang="en-US" sz="1600" b="1" dirty="0" err="1"/>
              <a:t>perbuatan</a:t>
            </a:r>
            <a:r>
              <a:rPr lang="en-US" sz="1600" b="1" dirty="0"/>
              <a:t> </a:t>
            </a:r>
            <a:r>
              <a:rPr lang="en-US" sz="1600" b="1" dirty="0" err="1"/>
              <a:t>dilakukan</a:t>
            </a:r>
            <a:endParaRPr lang="en-US" sz="1600" b="1" dirty="0"/>
          </a:p>
        </p:txBody>
      </p:sp>
      <p:sp>
        <p:nvSpPr>
          <p:cNvPr id="2059" name="Rectangle 2058"/>
          <p:cNvSpPr/>
          <p:nvPr/>
        </p:nvSpPr>
        <p:spPr>
          <a:xfrm>
            <a:off x="6477000" y="4114800"/>
            <a:ext cx="2215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/>
              <a:t>siapa</a:t>
            </a:r>
            <a:r>
              <a:rPr lang="en-US" sz="1600" b="1" dirty="0"/>
              <a:t> yang </a:t>
            </a:r>
            <a:r>
              <a:rPr lang="en-US" sz="1600" b="1" dirty="0" err="1"/>
              <a:t>terlibat</a:t>
            </a:r>
            <a:r>
              <a:rPr lang="en-US" sz="1600" b="1" dirty="0"/>
              <a:t> </a:t>
            </a:r>
            <a:r>
              <a:rPr lang="en-US" sz="1600" b="1" dirty="0" err="1"/>
              <a:t>dalam</a:t>
            </a:r>
            <a:r>
              <a:rPr lang="en-US" sz="1600" b="1" dirty="0"/>
              <a:t> </a:t>
            </a:r>
            <a:r>
              <a:rPr lang="en-US" sz="1600" b="1" dirty="0" err="1"/>
              <a:t>perbuatan</a:t>
            </a:r>
            <a:r>
              <a:rPr lang="en-US" sz="1600" b="1" dirty="0"/>
              <a:t> </a:t>
            </a:r>
            <a:r>
              <a:rPr lang="en-US" sz="1600" b="1" dirty="0" err="1"/>
              <a:t>tersebut</a:t>
            </a:r>
            <a:endParaRPr lang="en-US" sz="1600" b="1" dirty="0"/>
          </a:p>
        </p:txBody>
      </p:sp>
      <p:sp>
        <p:nvSpPr>
          <p:cNvPr id="2060" name="Rectangle 2059"/>
          <p:cNvSpPr/>
          <p:nvPr/>
        </p:nvSpPr>
        <p:spPr>
          <a:xfrm>
            <a:off x="6477000" y="5680557"/>
            <a:ext cx="23578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/>
              <a:t>bagaimana</a:t>
            </a:r>
            <a:r>
              <a:rPr lang="en-US" sz="1600" b="1" dirty="0"/>
              <a:t> </a:t>
            </a:r>
            <a:r>
              <a:rPr lang="en-US" sz="1600" b="1" dirty="0" err="1"/>
              <a:t>perbuatan</a:t>
            </a:r>
            <a:r>
              <a:rPr lang="en-US" sz="1600" b="1" dirty="0"/>
              <a:t> </a:t>
            </a:r>
            <a:r>
              <a:rPr lang="en-US" sz="1600" b="1" dirty="0" err="1"/>
              <a:t>tersebut</a:t>
            </a:r>
            <a:r>
              <a:rPr lang="en-US" sz="1600" b="1" dirty="0"/>
              <a:t> </a:t>
            </a:r>
            <a:r>
              <a:rPr lang="en-US" sz="1600" b="1" dirty="0" err="1"/>
              <a:t>dilakukan</a:t>
            </a:r>
            <a:endParaRPr lang="en-US" sz="1600" b="1" dirty="0"/>
          </a:p>
        </p:txBody>
      </p:sp>
      <p:sp>
        <p:nvSpPr>
          <p:cNvPr id="5" name="Oval 4"/>
          <p:cNvSpPr/>
          <p:nvPr/>
        </p:nvSpPr>
        <p:spPr>
          <a:xfrm>
            <a:off x="457200" y="1752599"/>
            <a:ext cx="3657600" cy="3476153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Agar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segera</a:t>
            </a:r>
            <a:r>
              <a:rPr lang="en-US" dirty="0"/>
              <a:t> </a:t>
            </a:r>
            <a:r>
              <a:rPr lang="en-US" dirty="0" err="1"/>
              <a:t>ditindaklanjuti</a:t>
            </a:r>
            <a:r>
              <a:rPr lang="en-US" dirty="0"/>
              <a:t> </a:t>
            </a:r>
            <a:r>
              <a:rPr lang="en-US" dirty="0" err="1"/>
              <a:t>pengaduan</a:t>
            </a:r>
            <a:r>
              <a:rPr lang="en-US" dirty="0"/>
              <a:t> yang </a:t>
            </a:r>
            <a:r>
              <a:rPr lang="en-US" dirty="0" err="1"/>
              <a:t>disampaikan</a:t>
            </a:r>
            <a:r>
              <a:rPr lang="en-US" dirty="0"/>
              <a:t> </a:t>
            </a:r>
            <a:r>
              <a:rPr lang="en-US" dirty="0" err="1"/>
              <a:t>hendaknya</a:t>
            </a:r>
            <a:r>
              <a:rPr lang="en-US" dirty="0"/>
              <a:t> </a:t>
            </a:r>
            <a:r>
              <a:rPr lang="en-US" dirty="0" err="1"/>
              <a:t>memperhatikan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sz="3600" b="1" dirty="0">
                <a:solidFill>
                  <a:srgbClr val="FFFF00"/>
                </a:solidFill>
              </a:rPr>
              <a:t>4W </a:t>
            </a:r>
            <a:r>
              <a:rPr lang="en-US" sz="3600" b="1" dirty="0" err="1">
                <a:solidFill>
                  <a:srgbClr val="FFFF00"/>
                </a:solidFill>
              </a:rPr>
              <a:t>dan</a:t>
            </a:r>
            <a:r>
              <a:rPr lang="en-US" sz="3600" b="1" dirty="0">
                <a:solidFill>
                  <a:srgbClr val="FFFF00"/>
                </a:solidFill>
              </a:rPr>
              <a:t> 1H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02" b="89776" l="7668" r="93930">
                        <a14:foregroundMark x1="26038" y1="51438" x2="26038" y2="51438"/>
                        <a14:foregroundMark x1="28914" y1="59585" x2="28914" y2="59585"/>
                        <a14:foregroundMark x1="35783" y1="55272" x2="35783" y2="55272"/>
                        <a14:foregroundMark x1="23482" y1="66773" x2="23482" y2="66773"/>
                        <a14:foregroundMark x1="74441" y1="69808" x2="74441" y2="69808"/>
                        <a14:foregroundMark x1="83546" y1="60863" x2="83546" y2="60863"/>
                        <a14:foregroundMark x1="65495" y1="68371" x2="65495" y2="68371"/>
                        <a14:foregroundMark x1="86102" y1="66294" x2="86102" y2="66294"/>
                        <a14:foregroundMark x1="87380" y1="60064" x2="87380" y2="60064"/>
                        <a14:foregroundMark x1="30192" y1="74441" x2="30192" y2="74441"/>
                        <a14:backgroundMark x1="67252" y1="72843" x2="67252" y2="72843"/>
                        <a14:backgroundMark x1="87220" y1="63898" x2="87220" y2="63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13" t="45303" r="8754" b="13291"/>
          <a:stretch/>
        </p:blipFill>
        <p:spPr bwMode="auto">
          <a:xfrm>
            <a:off x="304800" y="4267200"/>
            <a:ext cx="4495800" cy="2283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985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743200" y="5630252"/>
            <a:ext cx="5673969" cy="10017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 dirty="0" err="1"/>
              <a:t>Permintaan</a:t>
            </a:r>
            <a:r>
              <a:rPr lang="en-US" b="1" dirty="0"/>
              <a:t> </a:t>
            </a:r>
            <a:r>
              <a:rPr lang="en-US" b="1" dirty="0" err="1"/>
              <a:t>Informasi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Pengaduan</a:t>
            </a:r>
            <a:r>
              <a:rPr lang="en-US" b="1" dirty="0"/>
              <a:t> </a:t>
            </a:r>
            <a:r>
              <a:rPr lang="en-US" b="1" dirty="0" err="1"/>
              <a:t>Masyarakat</a:t>
            </a:r>
            <a:endParaRPr lang="en-US" b="1" dirty="0"/>
          </a:p>
        </p:txBody>
      </p:sp>
      <p:pic>
        <p:nvPicPr>
          <p:cNvPr id="3074" name="Picture 2" descr="Pengertian Informasi Beserta Fungsi &amp; Jenis-jenis Informasi (Lengkap)">
            <a:extLst>
              <a:ext uri="{FF2B5EF4-FFF2-40B4-BE49-F238E27FC236}">
                <a16:creationId xmlns:a16="http://schemas.microsoft.com/office/drawing/2014/main" id="{F5C28A2D-C191-E254-19D5-7CD3378B4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4" y="90488"/>
            <a:ext cx="7572375" cy="540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7009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65126"/>
            <a:ext cx="8532948" cy="1325563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Impact" panose="020B0806030902050204" pitchFamily="34" charset="0"/>
              </a:rPr>
              <a:t>Jenis</a:t>
            </a:r>
            <a:r>
              <a:rPr lang="en-US" sz="4000" dirty="0">
                <a:latin typeface="Impact" panose="020B0806030902050204" pitchFamily="34" charset="0"/>
              </a:rPr>
              <a:t> </a:t>
            </a:r>
            <a:r>
              <a:rPr lang="id-ID" sz="4000" dirty="0">
                <a:latin typeface="Impact" panose="020B0806030902050204" pitchFamily="34" charset="0"/>
              </a:rPr>
              <a:t>Pelayanan </a:t>
            </a:r>
            <a:r>
              <a:rPr lang="en-US" sz="4000" dirty="0">
                <a:latin typeface="Impact" panose="020B0806030902050204" pitchFamily="34" charset="0"/>
              </a:rPr>
              <a:t>I</a:t>
            </a:r>
            <a:r>
              <a:rPr lang="id-ID" sz="4000" dirty="0">
                <a:latin typeface="Impact" panose="020B0806030902050204" pitchFamily="34" charset="0"/>
              </a:rPr>
              <a:t>nformasi </a:t>
            </a:r>
            <a:r>
              <a:rPr lang="en-US" sz="4000" dirty="0">
                <a:latin typeface="Impact" panose="020B0806030902050204" pitchFamily="34" charset="0"/>
              </a:rPr>
              <a:t>P</a:t>
            </a:r>
            <a:r>
              <a:rPr lang="id-ID" sz="4000" dirty="0">
                <a:latin typeface="Impact" panose="020B0806030902050204" pitchFamily="34" charset="0"/>
              </a:rPr>
              <a:t>ubli</a:t>
            </a:r>
            <a:r>
              <a:rPr lang="en-US" sz="4000" dirty="0">
                <a:latin typeface="Impact" panose="020B0806030902050204" pitchFamily="34" charset="0"/>
              </a:rPr>
              <a:t>k di BPK</a:t>
            </a:r>
            <a:endParaRPr lang="id-ID" sz="4000" dirty="0">
              <a:latin typeface="Impact" panose="020B0806030902050204" pitchFamily="34" charset="0"/>
            </a:endParaRPr>
          </a:p>
        </p:txBody>
      </p:sp>
      <p:sp>
        <p:nvSpPr>
          <p:cNvPr id="4" name="Pentagon 3"/>
          <p:cNvSpPr/>
          <p:nvPr/>
        </p:nvSpPr>
        <p:spPr>
          <a:xfrm rot="10800000">
            <a:off x="2339752" y="2179639"/>
            <a:ext cx="3042910" cy="648072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 rot="16200000">
            <a:off x="4385938" y="1830988"/>
            <a:ext cx="1110779" cy="882668"/>
          </a:xfrm>
          <a:prstGeom prst="parallelogram">
            <a:avLst>
              <a:gd name="adj" fmla="val 24616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99992" y="1706663"/>
            <a:ext cx="4428492" cy="87952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99991" y="1831547"/>
            <a:ext cx="4428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1200" b="1" dirty="0">
                <a:solidFill>
                  <a:schemeClr val="bg1"/>
                </a:solidFill>
              </a:rPr>
              <a:t>Pemberian informasi yang termasuk ke dalam kategori informasi publik kepada publik/pemangku kepentingan oleh BPK yang berkenaan dengan hasil pemeriksaan maupun non-pemeriksaan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49592" y="2189846"/>
            <a:ext cx="1327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Impact" panose="020B0806030902050204" pitchFamily="34" charset="0"/>
              </a:rPr>
              <a:t>P</a:t>
            </a:r>
            <a:r>
              <a:rPr lang="id-ID" dirty="0">
                <a:latin typeface="Impact" panose="020B0806030902050204" pitchFamily="34" charset="0"/>
              </a:rPr>
              <a:t>ermintaan </a:t>
            </a:r>
            <a:endParaRPr lang="en-US" dirty="0">
              <a:latin typeface="Impact" panose="020B0806030902050204" pitchFamily="34" charset="0"/>
            </a:endParaRPr>
          </a:p>
          <a:p>
            <a:pPr algn="ctr"/>
            <a:r>
              <a:rPr lang="en-US" dirty="0">
                <a:latin typeface="Impact" panose="020B0806030902050204" pitchFamily="34" charset="0"/>
              </a:rPr>
              <a:t>I</a:t>
            </a:r>
            <a:r>
              <a:rPr lang="id-ID" dirty="0">
                <a:latin typeface="Impact" panose="020B0806030902050204" pitchFamily="34" charset="0"/>
              </a:rPr>
              <a:t>nformasi </a:t>
            </a:r>
          </a:p>
        </p:txBody>
      </p:sp>
      <p:sp>
        <p:nvSpPr>
          <p:cNvPr id="11" name="Pentagon 10"/>
          <p:cNvSpPr/>
          <p:nvPr/>
        </p:nvSpPr>
        <p:spPr>
          <a:xfrm rot="10800000">
            <a:off x="2627784" y="3514430"/>
            <a:ext cx="2754879" cy="648072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/>
          <p:cNvSpPr/>
          <p:nvPr/>
        </p:nvSpPr>
        <p:spPr>
          <a:xfrm rot="16200000">
            <a:off x="4385938" y="3165779"/>
            <a:ext cx="1110779" cy="882668"/>
          </a:xfrm>
          <a:prstGeom prst="parallelogram">
            <a:avLst>
              <a:gd name="adj" fmla="val 24616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99992" y="3041454"/>
            <a:ext cx="4428492" cy="8795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17106" y="3094706"/>
            <a:ext cx="44284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1200" b="1" dirty="0">
                <a:solidFill>
                  <a:schemeClr val="bg1"/>
                </a:solidFill>
              </a:rPr>
              <a:t>Penerimaan dan pemrosesan atas adanya dukungan, baik berupa informasi, saran atau pendapat, maupun protes terkait kelembagaan BPK, baik dalam hal pemeriksaan maupun non-pemeriksaan, yang disampaikan oleh publik.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140073" y="3514429"/>
            <a:ext cx="12955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latin typeface="Impact" panose="020B0806030902050204" pitchFamily="34" charset="0"/>
              </a:rPr>
              <a:t>Pengaduan</a:t>
            </a:r>
            <a:endParaRPr lang="en-US" dirty="0">
              <a:latin typeface="Impact" panose="020B0806030902050204" pitchFamily="34" charset="0"/>
            </a:endParaRPr>
          </a:p>
          <a:p>
            <a:pPr algn="ctr"/>
            <a:r>
              <a:rPr lang="en-US" dirty="0" err="1">
                <a:latin typeface="Impact" panose="020B0806030902050204" pitchFamily="34" charset="0"/>
              </a:rPr>
              <a:t>Masyarakat</a:t>
            </a:r>
            <a:endParaRPr lang="id-ID" dirty="0">
              <a:latin typeface="Impact" panose="020B0806030902050204" pitchFamily="34" charset="0"/>
            </a:endParaRPr>
          </a:p>
        </p:txBody>
      </p:sp>
      <p:sp>
        <p:nvSpPr>
          <p:cNvPr id="17" name="Pentagon 16"/>
          <p:cNvSpPr/>
          <p:nvPr/>
        </p:nvSpPr>
        <p:spPr>
          <a:xfrm rot="10800000">
            <a:off x="2790375" y="4817217"/>
            <a:ext cx="2592288" cy="648072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7"/>
          <p:cNvSpPr/>
          <p:nvPr/>
        </p:nvSpPr>
        <p:spPr>
          <a:xfrm rot="16200000">
            <a:off x="4385938" y="4468566"/>
            <a:ext cx="1110779" cy="882668"/>
          </a:xfrm>
          <a:prstGeom prst="parallelogram">
            <a:avLst>
              <a:gd name="adj" fmla="val 24616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499992" y="4344241"/>
            <a:ext cx="4428492" cy="87952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17106" y="4397493"/>
            <a:ext cx="4428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1200" b="1" dirty="0">
                <a:solidFill>
                  <a:schemeClr val="bg1"/>
                </a:solidFill>
              </a:rPr>
              <a:t>Penerimaan dan pemrosesan dari adanya keluhan atas informasi yang disampaikan oleh BPK, 	baik dalam hal pemeriksaan maupun non-pemeriksaan, yang disampaikan oleh publik.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308388" y="4933016"/>
            <a:ext cx="1127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latin typeface="Impact" panose="020B0806030902050204" pitchFamily="34" charset="0"/>
              </a:rPr>
              <a:t>Komplain</a:t>
            </a:r>
            <a:r>
              <a:rPr lang="en-US" dirty="0">
                <a:latin typeface="Impact" panose="020B0806030902050204" pitchFamily="34" charset="0"/>
              </a:rPr>
              <a:t> </a:t>
            </a:r>
            <a:endParaRPr lang="id-ID" dirty="0">
              <a:latin typeface="Impact" panose="020B080603090205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33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04821" y="1706663"/>
            <a:ext cx="4636621" cy="463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15329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92639" y="2815883"/>
            <a:ext cx="2143125" cy="2143125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827584" y="285365"/>
            <a:ext cx="7776864" cy="710565"/>
            <a:chOff x="1470068" y="167405"/>
            <a:chExt cx="7103794" cy="710565"/>
          </a:xfrm>
        </p:grpSpPr>
        <p:sp>
          <p:nvSpPr>
            <p:cNvPr id="33" name="Rectangle 32"/>
            <p:cNvSpPr/>
            <p:nvPr/>
          </p:nvSpPr>
          <p:spPr>
            <a:xfrm>
              <a:off x="1964516" y="168555"/>
              <a:ext cx="6191604" cy="70941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hevron 33"/>
            <p:cNvSpPr/>
            <p:nvPr/>
          </p:nvSpPr>
          <p:spPr>
            <a:xfrm>
              <a:off x="1470068" y="167405"/>
              <a:ext cx="900608" cy="709415"/>
            </a:xfrm>
            <a:prstGeom prst="chevr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Chevron 34"/>
            <p:cNvSpPr/>
            <p:nvPr/>
          </p:nvSpPr>
          <p:spPr>
            <a:xfrm rot="10800000">
              <a:off x="7673254" y="167405"/>
              <a:ext cx="900608" cy="709415"/>
            </a:xfrm>
            <a:prstGeom prst="chevr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325416"/>
            <a:ext cx="6103316" cy="583304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Impact" panose="020B0806030902050204" pitchFamily="34" charset="0"/>
              </a:rPr>
              <a:t>------- </a:t>
            </a:r>
            <a:r>
              <a:rPr lang="en-US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Saluran</a:t>
            </a:r>
            <a:r>
              <a:rPr lang="en-US" sz="24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Informasi</a:t>
            </a:r>
            <a:r>
              <a:rPr lang="en-US" sz="24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Publik</a:t>
            </a:r>
            <a:r>
              <a:rPr lang="en-US" sz="2400" dirty="0">
                <a:solidFill>
                  <a:schemeClr val="bg1"/>
                </a:solidFill>
                <a:latin typeface="Impact" panose="020B0806030902050204" pitchFamily="34" charset="0"/>
              </a:rPr>
              <a:t> di BPK -------</a:t>
            </a:r>
            <a:endParaRPr lang="id-ID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198256" y="1429894"/>
            <a:ext cx="1400766" cy="1450143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117928" y="3277322"/>
            <a:ext cx="1400766" cy="1450143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198256" y="4931185"/>
            <a:ext cx="1400766" cy="1450143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408940" y="1429893"/>
            <a:ext cx="1400766" cy="1450143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971600" y="3170257"/>
            <a:ext cx="1400766" cy="1450143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503843" y="4910621"/>
            <a:ext cx="1400766" cy="1450143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3333" y1="51111" x2="13333" y2="51111"/>
                        <a14:foregroundMark x1="48889" y1="73333" x2="48889" y2="73333"/>
                        <a14:foregroundMark x1="79111" y1="50222" x2="79111" y2="50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9785" y="3533530"/>
            <a:ext cx="776006" cy="776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0164" y="5149431"/>
            <a:ext cx="972521" cy="9725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7788" y="1744468"/>
            <a:ext cx="875075" cy="875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524" b="96296" l="9738" r="93633">
                        <a14:foregroundMark x1="42697" y1="44444" x2="42697" y2="44444"/>
                        <a14:foregroundMark x1="49438" y1="39153" x2="49438" y2="39153"/>
                        <a14:foregroundMark x1="42697" y1="32804" x2="42697" y2="328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8256" y="1564896"/>
            <a:ext cx="1444257" cy="102233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1183" y="3420547"/>
            <a:ext cx="864754" cy="1027328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827584" y="1043722"/>
            <a:ext cx="7691110" cy="58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3">
            <a:biLevel thresh="5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6833" l="10000" r="90000">
                        <a14:foregroundMark x1="52750" y1="42500" x2="52750" y2="42500"/>
                        <a14:foregroundMark x1="65250" y1="63500" x2="65250" y2="63500"/>
                        <a14:foregroundMark x1="69500" y1="56833" x2="69500" y2="56833"/>
                        <a14:foregroundMark x1="64250" y1="89167" x2="64250" y2="89167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50685" y="5055484"/>
            <a:ext cx="1391828" cy="1043871"/>
          </a:xfrm>
          <a:prstGeom prst="rect">
            <a:avLst/>
          </a:prstGeom>
        </p:spPr>
      </p:pic>
      <p:sp>
        <p:nvSpPr>
          <p:cNvPr id="40" name="Freeform 39"/>
          <p:cNvSpPr/>
          <p:nvPr/>
        </p:nvSpPr>
        <p:spPr>
          <a:xfrm>
            <a:off x="2667000" y="2171700"/>
            <a:ext cx="1828800" cy="952500"/>
          </a:xfrm>
          <a:custGeom>
            <a:avLst/>
            <a:gdLst>
              <a:gd name="connsiteX0" fmla="*/ 1828800 w 1828800"/>
              <a:gd name="connsiteY0" fmla="*/ 1066800 h 1066800"/>
              <a:gd name="connsiteX1" fmla="*/ 1828800 w 1828800"/>
              <a:gd name="connsiteY1" fmla="*/ 495300 h 1066800"/>
              <a:gd name="connsiteX2" fmla="*/ 247650 w 1828800"/>
              <a:gd name="connsiteY2" fmla="*/ 476250 h 1066800"/>
              <a:gd name="connsiteX3" fmla="*/ 247650 w 1828800"/>
              <a:gd name="connsiteY3" fmla="*/ 0 h 1066800"/>
              <a:gd name="connsiteX4" fmla="*/ 0 w 1828800"/>
              <a:gd name="connsiteY4" fmla="*/ 0 h 1066800"/>
              <a:gd name="connsiteX0" fmla="*/ 1809750 w 1828800"/>
              <a:gd name="connsiteY0" fmla="*/ 857250 h 857250"/>
              <a:gd name="connsiteX1" fmla="*/ 1828800 w 1828800"/>
              <a:gd name="connsiteY1" fmla="*/ 495300 h 857250"/>
              <a:gd name="connsiteX2" fmla="*/ 247650 w 1828800"/>
              <a:gd name="connsiteY2" fmla="*/ 476250 h 857250"/>
              <a:gd name="connsiteX3" fmla="*/ 247650 w 1828800"/>
              <a:gd name="connsiteY3" fmla="*/ 0 h 857250"/>
              <a:gd name="connsiteX4" fmla="*/ 0 w 1828800"/>
              <a:gd name="connsiteY4" fmla="*/ 0 h 857250"/>
              <a:gd name="connsiteX0" fmla="*/ 1809750 w 1828800"/>
              <a:gd name="connsiteY0" fmla="*/ 952500 h 952500"/>
              <a:gd name="connsiteX1" fmla="*/ 1828800 w 1828800"/>
              <a:gd name="connsiteY1" fmla="*/ 495300 h 952500"/>
              <a:gd name="connsiteX2" fmla="*/ 247650 w 1828800"/>
              <a:gd name="connsiteY2" fmla="*/ 476250 h 952500"/>
              <a:gd name="connsiteX3" fmla="*/ 247650 w 1828800"/>
              <a:gd name="connsiteY3" fmla="*/ 0 h 952500"/>
              <a:gd name="connsiteX4" fmla="*/ 0 w 1828800"/>
              <a:gd name="connsiteY4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952500">
                <a:moveTo>
                  <a:pt x="1809750" y="952500"/>
                </a:moveTo>
                <a:lnTo>
                  <a:pt x="1828800" y="495300"/>
                </a:lnTo>
                <a:lnTo>
                  <a:pt x="247650" y="476250"/>
                </a:lnTo>
                <a:lnTo>
                  <a:pt x="247650" y="0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2190750" y="3886200"/>
            <a:ext cx="1714500" cy="361950"/>
          </a:xfrm>
          <a:custGeom>
            <a:avLst/>
            <a:gdLst>
              <a:gd name="connsiteX0" fmla="*/ 1714500 w 1714500"/>
              <a:gd name="connsiteY0" fmla="*/ 0 h 381000"/>
              <a:gd name="connsiteX1" fmla="*/ 742950 w 1714500"/>
              <a:gd name="connsiteY1" fmla="*/ 57150 h 381000"/>
              <a:gd name="connsiteX2" fmla="*/ 742950 w 1714500"/>
              <a:gd name="connsiteY2" fmla="*/ 381000 h 381000"/>
              <a:gd name="connsiteX3" fmla="*/ 0 w 1714500"/>
              <a:gd name="connsiteY3" fmla="*/ 361950 h 381000"/>
              <a:gd name="connsiteX0" fmla="*/ 1714500 w 1714500"/>
              <a:gd name="connsiteY0" fmla="*/ 0 h 361950"/>
              <a:gd name="connsiteX1" fmla="*/ 742950 w 1714500"/>
              <a:gd name="connsiteY1" fmla="*/ 57150 h 361950"/>
              <a:gd name="connsiteX2" fmla="*/ 742950 w 1714500"/>
              <a:gd name="connsiteY2" fmla="*/ 342900 h 361950"/>
              <a:gd name="connsiteX3" fmla="*/ 0 w 1714500"/>
              <a:gd name="connsiteY3" fmla="*/ 361950 h 361950"/>
              <a:gd name="connsiteX0" fmla="*/ 1714500 w 1714500"/>
              <a:gd name="connsiteY0" fmla="*/ 0 h 361950"/>
              <a:gd name="connsiteX1" fmla="*/ 742950 w 1714500"/>
              <a:gd name="connsiteY1" fmla="*/ 0 h 361950"/>
              <a:gd name="connsiteX2" fmla="*/ 742950 w 1714500"/>
              <a:gd name="connsiteY2" fmla="*/ 342900 h 361950"/>
              <a:gd name="connsiteX3" fmla="*/ 0 w 1714500"/>
              <a:gd name="connsiteY3" fmla="*/ 36195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500" h="361950">
                <a:moveTo>
                  <a:pt x="1714500" y="0"/>
                </a:moveTo>
                <a:lnTo>
                  <a:pt x="742950" y="0"/>
                </a:lnTo>
                <a:lnTo>
                  <a:pt x="742950" y="342900"/>
                </a:lnTo>
                <a:lnTo>
                  <a:pt x="0" y="361950"/>
                </a:lnTo>
              </a:path>
            </a:pathLst>
          </a:custGeom>
          <a:noFill/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2762250" y="4667250"/>
            <a:ext cx="1809750" cy="1238250"/>
          </a:xfrm>
          <a:custGeom>
            <a:avLst/>
            <a:gdLst>
              <a:gd name="connsiteX0" fmla="*/ 1809750 w 1809750"/>
              <a:gd name="connsiteY0" fmla="*/ 0 h 1238250"/>
              <a:gd name="connsiteX1" fmla="*/ 1790700 w 1809750"/>
              <a:gd name="connsiteY1" fmla="*/ 990600 h 1238250"/>
              <a:gd name="connsiteX2" fmla="*/ 723900 w 1809750"/>
              <a:gd name="connsiteY2" fmla="*/ 1028700 h 1238250"/>
              <a:gd name="connsiteX3" fmla="*/ 723900 w 1809750"/>
              <a:gd name="connsiteY3" fmla="*/ 1238250 h 1238250"/>
              <a:gd name="connsiteX4" fmla="*/ 0 w 1809750"/>
              <a:gd name="connsiteY4" fmla="*/ 1219200 h 12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9750" h="1238250">
                <a:moveTo>
                  <a:pt x="1809750" y="0"/>
                </a:moveTo>
                <a:lnTo>
                  <a:pt x="1790700" y="990600"/>
                </a:lnTo>
                <a:lnTo>
                  <a:pt x="723900" y="1028700"/>
                </a:lnTo>
                <a:lnTo>
                  <a:pt x="723900" y="1238250"/>
                </a:lnTo>
                <a:lnTo>
                  <a:pt x="0" y="1219200"/>
                </a:lnTo>
              </a:path>
            </a:pathLst>
          </a:custGeom>
          <a:noFill/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5086350" y="4533900"/>
            <a:ext cx="1257300" cy="1123950"/>
          </a:xfrm>
          <a:custGeom>
            <a:avLst/>
            <a:gdLst>
              <a:gd name="connsiteX0" fmla="*/ 0 w 1238250"/>
              <a:gd name="connsiteY0" fmla="*/ 0 h 1123950"/>
              <a:gd name="connsiteX1" fmla="*/ 628650 w 1238250"/>
              <a:gd name="connsiteY1" fmla="*/ 38100 h 1123950"/>
              <a:gd name="connsiteX2" fmla="*/ 628650 w 1238250"/>
              <a:gd name="connsiteY2" fmla="*/ 1123950 h 1123950"/>
              <a:gd name="connsiteX3" fmla="*/ 1238250 w 1238250"/>
              <a:gd name="connsiteY3" fmla="*/ 1104900 h 1123950"/>
              <a:gd name="connsiteX0" fmla="*/ 0 w 1257300"/>
              <a:gd name="connsiteY0" fmla="*/ 0 h 1162050"/>
              <a:gd name="connsiteX1" fmla="*/ 628650 w 1257300"/>
              <a:gd name="connsiteY1" fmla="*/ 38100 h 1162050"/>
              <a:gd name="connsiteX2" fmla="*/ 628650 w 1257300"/>
              <a:gd name="connsiteY2" fmla="*/ 1123950 h 1162050"/>
              <a:gd name="connsiteX3" fmla="*/ 1257300 w 1257300"/>
              <a:gd name="connsiteY3" fmla="*/ 1162050 h 1162050"/>
              <a:gd name="connsiteX0" fmla="*/ 0 w 1257300"/>
              <a:gd name="connsiteY0" fmla="*/ 0 h 1162050"/>
              <a:gd name="connsiteX1" fmla="*/ 628650 w 1257300"/>
              <a:gd name="connsiteY1" fmla="*/ 0 h 1162050"/>
              <a:gd name="connsiteX2" fmla="*/ 628650 w 1257300"/>
              <a:gd name="connsiteY2" fmla="*/ 1123950 h 1162050"/>
              <a:gd name="connsiteX3" fmla="*/ 1257300 w 1257300"/>
              <a:gd name="connsiteY3" fmla="*/ 1162050 h 1162050"/>
              <a:gd name="connsiteX0" fmla="*/ 0 w 1238250"/>
              <a:gd name="connsiteY0" fmla="*/ 0 h 1123950"/>
              <a:gd name="connsiteX1" fmla="*/ 628650 w 1238250"/>
              <a:gd name="connsiteY1" fmla="*/ 0 h 1123950"/>
              <a:gd name="connsiteX2" fmla="*/ 628650 w 1238250"/>
              <a:gd name="connsiteY2" fmla="*/ 1123950 h 1123950"/>
              <a:gd name="connsiteX3" fmla="*/ 1238250 w 1238250"/>
              <a:gd name="connsiteY3" fmla="*/ 1085850 h 1123950"/>
              <a:gd name="connsiteX0" fmla="*/ 0 w 1257300"/>
              <a:gd name="connsiteY0" fmla="*/ 0 h 1123950"/>
              <a:gd name="connsiteX1" fmla="*/ 628650 w 1257300"/>
              <a:gd name="connsiteY1" fmla="*/ 0 h 1123950"/>
              <a:gd name="connsiteX2" fmla="*/ 628650 w 1257300"/>
              <a:gd name="connsiteY2" fmla="*/ 1123950 h 1123950"/>
              <a:gd name="connsiteX3" fmla="*/ 1257300 w 1257300"/>
              <a:gd name="connsiteY3" fmla="*/ 112395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7300" h="1123950">
                <a:moveTo>
                  <a:pt x="0" y="0"/>
                </a:moveTo>
                <a:lnTo>
                  <a:pt x="628650" y="0"/>
                </a:lnTo>
                <a:lnTo>
                  <a:pt x="628650" y="1123950"/>
                </a:lnTo>
                <a:lnTo>
                  <a:pt x="1257300" y="1123950"/>
                </a:lnTo>
              </a:path>
            </a:pathLst>
          </a:custGeom>
          <a:noFill/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5429250" y="3848100"/>
            <a:ext cx="1924050" cy="361950"/>
          </a:xfrm>
          <a:custGeom>
            <a:avLst/>
            <a:gdLst>
              <a:gd name="connsiteX0" fmla="*/ 0 w 1924050"/>
              <a:gd name="connsiteY0" fmla="*/ 0 h 361950"/>
              <a:gd name="connsiteX1" fmla="*/ 1066800 w 1924050"/>
              <a:gd name="connsiteY1" fmla="*/ 38100 h 361950"/>
              <a:gd name="connsiteX2" fmla="*/ 1066800 w 1924050"/>
              <a:gd name="connsiteY2" fmla="*/ 361950 h 361950"/>
              <a:gd name="connsiteX3" fmla="*/ 1924050 w 1924050"/>
              <a:gd name="connsiteY3" fmla="*/ 361950 h 361950"/>
              <a:gd name="connsiteX0" fmla="*/ 0 w 1924050"/>
              <a:gd name="connsiteY0" fmla="*/ 19050 h 381000"/>
              <a:gd name="connsiteX1" fmla="*/ 1085850 w 1924050"/>
              <a:gd name="connsiteY1" fmla="*/ 0 h 381000"/>
              <a:gd name="connsiteX2" fmla="*/ 1066800 w 1924050"/>
              <a:gd name="connsiteY2" fmla="*/ 381000 h 381000"/>
              <a:gd name="connsiteX3" fmla="*/ 1924050 w 1924050"/>
              <a:gd name="connsiteY3" fmla="*/ 381000 h 381000"/>
              <a:gd name="connsiteX0" fmla="*/ 0 w 1924050"/>
              <a:gd name="connsiteY0" fmla="*/ 0 h 361950"/>
              <a:gd name="connsiteX1" fmla="*/ 1085850 w 1924050"/>
              <a:gd name="connsiteY1" fmla="*/ 0 h 361950"/>
              <a:gd name="connsiteX2" fmla="*/ 1066800 w 1924050"/>
              <a:gd name="connsiteY2" fmla="*/ 361950 h 361950"/>
              <a:gd name="connsiteX3" fmla="*/ 1924050 w 1924050"/>
              <a:gd name="connsiteY3" fmla="*/ 361950 h 361950"/>
              <a:gd name="connsiteX0" fmla="*/ 0 w 1924050"/>
              <a:gd name="connsiteY0" fmla="*/ 0 h 361950"/>
              <a:gd name="connsiteX1" fmla="*/ 1085850 w 1924050"/>
              <a:gd name="connsiteY1" fmla="*/ 0 h 361950"/>
              <a:gd name="connsiteX2" fmla="*/ 1066800 w 1924050"/>
              <a:gd name="connsiteY2" fmla="*/ 361950 h 361950"/>
              <a:gd name="connsiteX3" fmla="*/ 1924050 w 1924050"/>
              <a:gd name="connsiteY3" fmla="*/ 36195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4050" h="361950">
                <a:moveTo>
                  <a:pt x="0" y="0"/>
                </a:moveTo>
                <a:lnTo>
                  <a:pt x="1085850" y="0"/>
                </a:lnTo>
                <a:lnTo>
                  <a:pt x="1066800" y="361950"/>
                </a:lnTo>
                <a:lnTo>
                  <a:pt x="1924050" y="361950"/>
                </a:lnTo>
              </a:path>
            </a:pathLst>
          </a:custGeom>
          <a:noFill/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5124450" y="2114550"/>
            <a:ext cx="1238250" cy="1104900"/>
          </a:xfrm>
          <a:custGeom>
            <a:avLst/>
            <a:gdLst>
              <a:gd name="connsiteX0" fmla="*/ 0 w 1238250"/>
              <a:gd name="connsiteY0" fmla="*/ 1085850 h 1085850"/>
              <a:gd name="connsiteX1" fmla="*/ 38100 w 1238250"/>
              <a:gd name="connsiteY1" fmla="*/ 361950 h 1085850"/>
              <a:gd name="connsiteX2" fmla="*/ 609600 w 1238250"/>
              <a:gd name="connsiteY2" fmla="*/ 400050 h 1085850"/>
              <a:gd name="connsiteX3" fmla="*/ 590550 w 1238250"/>
              <a:gd name="connsiteY3" fmla="*/ 0 h 1085850"/>
              <a:gd name="connsiteX4" fmla="*/ 1238250 w 1238250"/>
              <a:gd name="connsiteY4" fmla="*/ 38100 h 1085850"/>
              <a:gd name="connsiteX0" fmla="*/ 19050 w 1257300"/>
              <a:gd name="connsiteY0" fmla="*/ 1085850 h 1085850"/>
              <a:gd name="connsiteX1" fmla="*/ 0 w 1257300"/>
              <a:gd name="connsiteY1" fmla="*/ 342900 h 1085850"/>
              <a:gd name="connsiteX2" fmla="*/ 628650 w 1257300"/>
              <a:gd name="connsiteY2" fmla="*/ 400050 h 1085850"/>
              <a:gd name="connsiteX3" fmla="*/ 609600 w 1257300"/>
              <a:gd name="connsiteY3" fmla="*/ 0 h 1085850"/>
              <a:gd name="connsiteX4" fmla="*/ 1257300 w 1257300"/>
              <a:gd name="connsiteY4" fmla="*/ 38100 h 1085850"/>
              <a:gd name="connsiteX0" fmla="*/ 19050 w 1257300"/>
              <a:gd name="connsiteY0" fmla="*/ 1085850 h 1085850"/>
              <a:gd name="connsiteX1" fmla="*/ 0 w 1257300"/>
              <a:gd name="connsiteY1" fmla="*/ 342900 h 1085850"/>
              <a:gd name="connsiteX2" fmla="*/ 628650 w 1257300"/>
              <a:gd name="connsiteY2" fmla="*/ 323850 h 1085850"/>
              <a:gd name="connsiteX3" fmla="*/ 609600 w 1257300"/>
              <a:gd name="connsiteY3" fmla="*/ 0 h 1085850"/>
              <a:gd name="connsiteX4" fmla="*/ 1257300 w 1257300"/>
              <a:gd name="connsiteY4" fmla="*/ 38100 h 1085850"/>
              <a:gd name="connsiteX0" fmla="*/ 19050 w 1238250"/>
              <a:gd name="connsiteY0" fmla="*/ 1085850 h 1085850"/>
              <a:gd name="connsiteX1" fmla="*/ 0 w 1238250"/>
              <a:gd name="connsiteY1" fmla="*/ 342900 h 1085850"/>
              <a:gd name="connsiteX2" fmla="*/ 628650 w 1238250"/>
              <a:gd name="connsiteY2" fmla="*/ 323850 h 1085850"/>
              <a:gd name="connsiteX3" fmla="*/ 609600 w 1238250"/>
              <a:gd name="connsiteY3" fmla="*/ 0 h 1085850"/>
              <a:gd name="connsiteX4" fmla="*/ 1238250 w 1238250"/>
              <a:gd name="connsiteY4" fmla="*/ 0 h 1085850"/>
              <a:gd name="connsiteX0" fmla="*/ 19050 w 1238250"/>
              <a:gd name="connsiteY0" fmla="*/ 1104900 h 1104900"/>
              <a:gd name="connsiteX1" fmla="*/ 0 w 1238250"/>
              <a:gd name="connsiteY1" fmla="*/ 361950 h 1104900"/>
              <a:gd name="connsiteX2" fmla="*/ 628650 w 1238250"/>
              <a:gd name="connsiteY2" fmla="*/ 342900 h 1104900"/>
              <a:gd name="connsiteX3" fmla="*/ 609600 w 1238250"/>
              <a:gd name="connsiteY3" fmla="*/ 19050 h 1104900"/>
              <a:gd name="connsiteX4" fmla="*/ 1238250 w 1238250"/>
              <a:gd name="connsiteY4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8250" h="1104900">
                <a:moveTo>
                  <a:pt x="19050" y="1104900"/>
                </a:moveTo>
                <a:lnTo>
                  <a:pt x="0" y="361950"/>
                </a:lnTo>
                <a:lnTo>
                  <a:pt x="628650" y="342900"/>
                </a:lnTo>
                <a:lnTo>
                  <a:pt x="609600" y="19050"/>
                </a:lnTo>
                <a:lnTo>
                  <a:pt x="1238250" y="0"/>
                </a:lnTo>
              </a:path>
            </a:pathLst>
          </a:custGeom>
          <a:noFill/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933843" y="2294951"/>
            <a:ext cx="950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/>
              <a:t>Website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2858071" y="3570657"/>
            <a:ext cx="768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/>
              <a:t>E-mail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3110930" y="5342151"/>
            <a:ext cx="1462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/>
              <a:t>Telepon </a:t>
            </a:r>
            <a:r>
              <a:rPr lang="en-US" dirty="0"/>
              <a:t>&amp;</a:t>
            </a:r>
            <a:r>
              <a:rPr lang="id-ID" dirty="0"/>
              <a:t> fax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5095742" y="2142274"/>
            <a:ext cx="673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/>
              <a:t>Surat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667381" y="3507343"/>
            <a:ext cx="898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PO BOX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752033" y="5282858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/>
              <a:t>PIK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83015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540" y="445477"/>
            <a:ext cx="5168044" cy="602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09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4" t="9576" r="31876" b="14819"/>
          <a:stretch/>
        </p:blipFill>
        <p:spPr bwMode="auto">
          <a:xfrm>
            <a:off x="3962400" y="255639"/>
            <a:ext cx="5070009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3950501"/>
              </p:ext>
            </p:extLst>
          </p:nvPr>
        </p:nvGraphicFramePr>
        <p:xfrm>
          <a:off x="228600" y="1600201"/>
          <a:ext cx="3572546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52400" y="255639"/>
            <a:ext cx="3657600" cy="111596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PENGADUAN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VIA WEBSITE BPK</a:t>
            </a:r>
          </a:p>
        </p:txBody>
      </p:sp>
    </p:spTree>
    <p:extLst>
      <p:ext uri="{BB962C8B-B14F-4D97-AF65-F5344CB8AC3E}">
        <p14:creationId xmlns:p14="http://schemas.microsoft.com/office/powerpoint/2010/main" val="2799695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sil gambar untuk terima kasi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1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91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 flipV="1">
            <a:off x="3635896" y="4815791"/>
            <a:ext cx="0" cy="197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952849" y="1595566"/>
            <a:ext cx="7465692" cy="3398971"/>
            <a:chOff x="952849" y="1595566"/>
            <a:chExt cx="7465692" cy="339897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246413" y="1595566"/>
              <a:ext cx="118069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836762" y="1595566"/>
              <a:ext cx="0" cy="13133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284889" y="2611039"/>
              <a:ext cx="49150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952849" y="4797152"/>
              <a:ext cx="7465692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284889" y="2611039"/>
              <a:ext cx="0" cy="2556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7199914" y="2611039"/>
              <a:ext cx="0" cy="233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952849" y="4797152"/>
              <a:ext cx="0" cy="1973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7195495" y="2776507"/>
              <a:ext cx="0" cy="1527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42"/>
          <p:cNvSpPr/>
          <p:nvPr/>
        </p:nvSpPr>
        <p:spPr>
          <a:xfrm>
            <a:off x="1524506" y="4220211"/>
            <a:ext cx="1790765" cy="3795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100" b="1" dirty="0">
                <a:solidFill>
                  <a:schemeClr val="tx1"/>
                </a:solidFill>
              </a:rPr>
              <a:t>ANGGOTA I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  <a:effectLst/>
              </a:rPr>
              <a:t>Nyoman Adhi </a:t>
            </a:r>
            <a:r>
              <a:rPr lang="en-US" sz="1100" b="1" dirty="0" err="1">
                <a:solidFill>
                  <a:schemeClr val="tx1"/>
                </a:solidFill>
                <a:effectLst/>
              </a:rPr>
              <a:t>Suryadnyana</a:t>
            </a:r>
            <a:endParaRPr lang="id-ID" sz="1100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076379" y="4220211"/>
            <a:ext cx="1520765" cy="37142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100" b="1" dirty="0">
                <a:solidFill>
                  <a:schemeClr val="tx1"/>
                </a:solidFill>
              </a:rPr>
              <a:t>ANGGOTA II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</a:rPr>
              <a:t>Daniel </a:t>
            </a:r>
            <a:r>
              <a:rPr lang="en-US" sz="1100" b="1" dirty="0" err="1">
                <a:solidFill>
                  <a:schemeClr val="tx1"/>
                </a:solidFill>
              </a:rPr>
              <a:t>Lumban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  <a:r>
              <a:rPr lang="en-US" sz="1100" b="1" dirty="0" err="1">
                <a:solidFill>
                  <a:schemeClr val="tx1"/>
                </a:solidFill>
              </a:rPr>
              <a:t>Tobing</a:t>
            </a:r>
            <a:endParaRPr lang="id-ID" sz="1100" b="1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528061" y="0"/>
            <a:ext cx="6432234" cy="620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b="1" dirty="0"/>
              <a:t> </a:t>
            </a:r>
            <a:r>
              <a:rPr lang="id-ID" sz="3200" b="1" dirty="0"/>
              <a:t>ANGGOTA BPK RI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8423258" y="4869160"/>
            <a:ext cx="0" cy="197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156176" y="4847947"/>
            <a:ext cx="0" cy="197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092306" y="2229591"/>
            <a:ext cx="1520765" cy="37142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KETUA BPK</a:t>
            </a:r>
            <a:endParaRPr lang="id-ID" sz="1100" b="1" dirty="0">
              <a:solidFill>
                <a:schemeClr val="tx1"/>
              </a:solidFill>
            </a:endParaRPr>
          </a:p>
          <a:p>
            <a:pPr algn="ctr"/>
            <a:r>
              <a:rPr lang="en-US" sz="1100" b="1" dirty="0" err="1">
                <a:solidFill>
                  <a:schemeClr val="tx1"/>
                </a:solidFill>
              </a:rPr>
              <a:t>Isma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  <a:r>
              <a:rPr lang="en-US" sz="1100" b="1" dirty="0" err="1">
                <a:solidFill>
                  <a:schemeClr val="tx1"/>
                </a:solidFill>
              </a:rPr>
              <a:t>Yatun</a:t>
            </a:r>
            <a:endParaRPr lang="id-ID" sz="1100" b="1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609372" y="4238317"/>
            <a:ext cx="1296079" cy="37142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100" b="1" dirty="0">
                <a:solidFill>
                  <a:schemeClr val="tx1"/>
                </a:solidFill>
              </a:rPr>
              <a:t>ANGGOTA </a:t>
            </a:r>
            <a:r>
              <a:rPr lang="en-US" sz="1100" b="1" dirty="0">
                <a:solidFill>
                  <a:schemeClr val="tx1"/>
                </a:solidFill>
              </a:rPr>
              <a:t>III</a:t>
            </a:r>
            <a:endParaRPr lang="id-ID" sz="1100" b="1" dirty="0">
              <a:solidFill>
                <a:schemeClr val="tx1"/>
              </a:solidFill>
            </a:endParaRPr>
          </a:p>
          <a:p>
            <a:pPr algn="ctr"/>
            <a:r>
              <a:rPr lang="id-ID" sz="1100" b="1" dirty="0">
                <a:solidFill>
                  <a:schemeClr val="tx1"/>
                </a:solidFill>
              </a:rPr>
              <a:t>Achsanul Qosasi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060454" y="2214218"/>
            <a:ext cx="1520765" cy="37142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WAKIL KETUA BPK</a:t>
            </a:r>
            <a:endParaRPr lang="id-ID" sz="1200" b="1" dirty="0">
              <a:solidFill>
                <a:schemeClr val="tx1"/>
              </a:solidFill>
            </a:endParaRPr>
          </a:p>
          <a:p>
            <a:pPr algn="ctr"/>
            <a:r>
              <a:rPr lang="id-ID" sz="1100" b="1" dirty="0">
                <a:solidFill>
                  <a:schemeClr val="tx1"/>
                </a:solidFill>
              </a:rPr>
              <a:t>Agus Joko Pramono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H="1" flipV="1">
            <a:off x="6056801" y="2619070"/>
            <a:ext cx="2791" cy="2223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3460178" y="2592156"/>
            <a:ext cx="2791" cy="2223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7485240" y="6300167"/>
            <a:ext cx="1520765" cy="37142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100" b="1" dirty="0">
                <a:solidFill>
                  <a:schemeClr val="tx1"/>
                </a:solidFill>
              </a:rPr>
              <a:t>ANGGOTA </a:t>
            </a:r>
            <a:r>
              <a:rPr lang="en-US" sz="1100" b="1" dirty="0">
                <a:solidFill>
                  <a:schemeClr val="tx1"/>
                </a:solidFill>
              </a:rPr>
              <a:t>V</a:t>
            </a:r>
            <a:r>
              <a:rPr lang="id-ID" sz="1100" b="1" dirty="0">
                <a:solidFill>
                  <a:schemeClr val="tx1"/>
                </a:solidFill>
              </a:rPr>
              <a:t>II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  <a:effectLst/>
              </a:rPr>
              <a:t>Hendra Susanto</a:t>
            </a:r>
            <a:endParaRPr lang="id-ID" sz="1100" b="1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88060" y="6312229"/>
            <a:ext cx="1520765" cy="37142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100" b="1" dirty="0">
                <a:solidFill>
                  <a:schemeClr val="tx1"/>
                </a:solidFill>
              </a:rPr>
              <a:t>ANGGOTA IV</a:t>
            </a:r>
            <a:endParaRPr lang="en-US" sz="1100" b="1" dirty="0">
              <a:solidFill>
                <a:schemeClr val="tx1"/>
              </a:solidFill>
            </a:endParaRPr>
          </a:p>
          <a:p>
            <a:pPr algn="ctr"/>
            <a:r>
              <a:rPr lang="en-US" sz="1100" b="1" dirty="0" err="1">
                <a:solidFill>
                  <a:schemeClr val="tx1"/>
                </a:solidFill>
                <a:effectLst/>
              </a:rPr>
              <a:t>Haerul</a:t>
            </a:r>
            <a:r>
              <a:rPr lang="en-US" sz="1100" b="1" dirty="0">
                <a:solidFill>
                  <a:schemeClr val="tx1"/>
                </a:solidFill>
                <a:effectLst/>
              </a:rPr>
              <a:t> Saleh</a:t>
            </a:r>
            <a:endParaRPr lang="id-ID" sz="1100" b="1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875513" y="6300167"/>
            <a:ext cx="1520765" cy="37142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100" b="1" dirty="0">
                <a:solidFill>
                  <a:schemeClr val="tx1"/>
                </a:solidFill>
              </a:rPr>
              <a:t>ANGGOTA V</a:t>
            </a:r>
            <a:endParaRPr lang="en-US" sz="1100" b="1" dirty="0">
              <a:solidFill>
                <a:schemeClr val="tx1"/>
              </a:solidFill>
            </a:endParaRPr>
          </a:p>
          <a:p>
            <a:pPr algn="ctr"/>
            <a:r>
              <a:rPr lang="en-US" sz="1100" b="1" dirty="0">
                <a:solidFill>
                  <a:schemeClr val="tx1"/>
                </a:solidFill>
              </a:rPr>
              <a:t>Ahmadi Noor </a:t>
            </a:r>
            <a:r>
              <a:rPr lang="en-US" sz="1100" b="1" dirty="0" err="1">
                <a:solidFill>
                  <a:schemeClr val="tx1"/>
                </a:solidFill>
              </a:rPr>
              <a:t>Supit</a:t>
            </a:r>
            <a:endParaRPr lang="id-ID" sz="1100" b="1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323455" y="6312229"/>
            <a:ext cx="1753620" cy="3440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100" b="1" dirty="0">
                <a:solidFill>
                  <a:schemeClr val="tx1"/>
                </a:solidFill>
              </a:rPr>
              <a:t>ANGGOTA VI</a:t>
            </a:r>
            <a:endParaRPr lang="en-US" sz="1100" b="1" dirty="0">
              <a:solidFill>
                <a:schemeClr val="tx1"/>
              </a:solidFill>
            </a:endParaRPr>
          </a:p>
          <a:p>
            <a:pPr algn="ctr"/>
            <a:r>
              <a:rPr lang="en-US" sz="1100" b="1" dirty="0">
                <a:solidFill>
                  <a:schemeClr val="tx1"/>
                </a:solidFill>
                <a:effectLst/>
              </a:rPr>
              <a:t>Pius </a:t>
            </a:r>
            <a:r>
              <a:rPr lang="en-US" sz="1100" b="1" dirty="0" err="1">
                <a:solidFill>
                  <a:schemeClr val="tx1"/>
                </a:solidFill>
                <a:effectLst/>
              </a:rPr>
              <a:t>Lustrilanang</a:t>
            </a:r>
            <a:endParaRPr lang="id-ID" sz="1100" b="1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671246-9C97-DF20-D233-449775385D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062" y="871428"/>
            <a:ext cx="928679" cy="13306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ABC070-D713-8DAB-D593-4B82D947F3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784" y="809967"/>
            <a:ext cx="999482" cy="14042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4B8CAF0-8890-8B1F-C1CD-EA058A4AE7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253" y="2917234"/>
            <a:ext cx="889206" cy="12740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435E7A7-8291-8D9E-8649-29AF359A62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157" y="2934335"/>
            <a:ext cx="884686" cy="126761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131BC01-CDCF-EF5E-E5FF-75A507E567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860" y="2957184"/>
            <a:ext cx="877269" cy="125698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7B4DF30-742A-DC0A-79D0-B51793D890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77" y="5038141"/>
            <a:ext cx="889207" cy="122419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3613614-0AB3-1C7B-A20C-2743BC3845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664" y="5096127"/>
            <a:ext cx="853190" cy="117168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3CFAFFF-58EC-FE37-CE32-37F11BA2E48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886" y="5090651"/>
            <a:ext cx="853190" cy="11716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6CB8A5-F1BB-3B7E-269B-87AB96858C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7173" y="5039787"/>
            <a:ext cx="889206" cy="122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9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263481" cy="6881355"/>
            <a:chOff x="0" y="0"/>
            <a:chExt cx="9263481" cy="6881355"/>
          </a:xfrm>
        </p:grpSpPr>
        <p:pic>
          <p:nvPicPr>
            <p:cNvPr id="8" name="Picture 4" descr="http://cdn0-a.production.liputan6.static6.com/medias/103000/big/peta-indonesia121214b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469"/>
            <a:stretch/>
          </p:blipFill>
          <p:spPr bwMode="auto">
            <a:xfrm>
              <a:off x="0" y="0"/>
              <a:ext cx="9263481" cy="1935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http://cdn0-a.production.liputan6.static6.com/medias/103000/big/peta-indonesia121214b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49"/>
            <a:stretch/>
          </p:blipFill>
          <p:spPr bwMode="auto">
            <a:xfrm>
              <a:off x="0" y="1935314"/>
              <a:ext cx="9252520" cy="4946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Oval 3"/>
          <p:cNvSpPr/>
          <p:nvPr/>
        </p:nvSpPr>
        <p:spPr>
          <a:xfrm>
            <a:off x="5230525" y="-536757"/>
            <a:ext cx="4021995" cy="396575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/>
              <a:t>Selain BPK RI Pusat, BPK juga memiliki kantor Perwakilan di 34 provinsi di seluruh Indonesia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92696"/>
            <a:ext cx="4631740" cy="8640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/>
              <a:t>KANTOR BPK RI PERWAKILAN</a:t>
            </a:r>
          </a:p>
        </p:txBody>
      </p:sp>
    </p:spTree>
    <p:extLst>
      <p:ext uri="{BB962C8B-B14F-4D97-AF65-F5344CB8AC3E}">
        <p14:creationId xmlns:p14="http://schemas.microsoft.com/office/powerpoint/2010/main" val="388963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Profil BPK Perwakilan Prov Aceh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" t="5538" r="7773" b="85855"/>
          <a:stretch/>
        </p:blipFill>
        <p:spPr bwMode="auto">
          <a:xfrm>
            <a:off x="742122" y="437322"/>
            <a:ext cx="7699513" cy="55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1203A1-9879-B3E4-D2FB-127FD18981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59" t="21286" r="35424" b="6966"/>
          <a:stretch/>
        </p:blipFill>
        <p:spPr>
          <a:xfrm>
            <a:off x="1600704" y="974535"/>
            <a:ext cx="5982347" cy="588346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D530F0-34A7-7796-9159-B66E78700362}"/>
              </a:ext>
            </a:extLst>
          </p:cNvPr>
          <p:cNvSpPr/>
          <p:nvPr/>
        </p:nvSpPr>
        <p:spPr>
          <a:xfrm>
            <a:off x="6428784" y="993913"/>
            <a:ext cx="1154267" cy="1565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4200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apezoid 5"/>
          <p:cNvSpPr/>
          <p:nvPr/>
        </p:nvSpPr>
        <p:spPr>
          <a:xfrm>
            <a:off x="3563888" y="5274436"/>
            <a:ext cx="5904656" cy="1512168"/>
          </a:xfrm>
          <a:prstGeom prst="trapezoid">
            <a:avLst>
              <a:gd name="adj" fmla="val 5346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Oval 8"/>
          <p:cNvSpPr/>
          <p:nvPr/>
        </p:nvSpPr>
        <p:spPr>
          <a:xfrm>
            <a:off x="-1692696" y="-412099"/>
            <a:ext cx="6452846" cy="62173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74738"/>
            <a:r>
              <a:rPr lang="en-US" sz="2000" b="1" dirty="0" err="1"/>
              <a:t>Memeriksa</a:t>
            </a:r>
            <a:r>
              <a:rPr lang="en-US" sz="2000" b="1" dirty="0"/>
              <a:t> </a:t>
            </a:r>
            <a:r>
              <a:rPr lang="en-US" sz="2000" b="1" dirty="0" err="1"/>
              <a:t>pengelolaan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tanggung</a:t>
            </a:r>
            <a:r>
              <a:rPr lang="en-US" sz="2000" b="1" dirty="0"/>
              <a:t> </a:t>
            </a:r>
            <a:r>
              <a:rPr lang="en-US" sz="2000" b="1" dirty="0" err="1"/>
              <a:t>jawab</a:t>
            </a:r>
            <a:r>
              <a:rPr lang="en-US" sz="2000" b="1" dirty="0"/>
              <a:t> </a:t>
            </a:r>
            <a:r>
              <a:rPr lang="en-US" sz="2000" b="1" dirty="0" err="1"/>
              <a:t>keuangan</a:t>
            </a:r>
            <a:r>
              <a:rPr lang="en-US" sz="2000" b="1" dirty="0"/>
              <a:t> </a:t>
            </a:r>
            <a:r>
              <a:rPr lang="en-US" sz="2000" b="1" dirty="0" err="1"/>
              <a:t>negara</a:t>
            </a:r>
            <a:r>
              <a:rPr lang="en-US" sz="2000" b="1" dirty="0"/>
              <a:t> yang </a:t>
            </a:r>
            <a:r>
              <a:rPr lang="en-US" sz="2000" b="1" dirty="0" err="1"/>
              <a:t>dilakukan</a:t>
            </a:r>
            <a:r>
              <a:rPr lang="en-US" sz="2000" b="1" dirty="0"/>
              <a:t> </a:t>
            </a:r>
            <a:r>
              <a:rPr lang="en-US" sz="2000" b="1" dirty="0" err="1"/>
              <a:t>oleh</a:t>
            </a:r>
            <a:r>
              <a:rPr lang="en-US" sz="2000" b="1" dirty="0"/>
              <a:t> </a:t>
            </a:r>
            <a:r>
              <a:rPr lang="en-US" sz="2000" b="1" dirty="0" err="1"/>
              <a:t>Pemerintah</a:t>
            </a:r>
            <a:r>
              <a:rPr lang="en-US" sz="2000" b="1" dirty="0"/>
              <a:t> </a:t>
            </a:r>
            <a:r>
              <a:rPr lang="en-US" sz="2000" b="1" dirty="0" err="1"/>
              <a:t>Pusat</a:t>
            </a:r>
            <a:r>
              <a:rPr lang="en-US" sz="2000" b="1" dirty="0"/>
              <a:t>, </a:t>
            </a:r>
            <a:r>
              <a:rPr lang="en-US" sz="2000" b="1" dirty="0" err="1"/>
              <a:t>Pemerintah</a:t>
            </a:r>
            <a:r>
              <a:rPr lang="en-US" sz="2000" b="1" dirty="0"/>
              <a:t> Daerah, </a:t>
            </a:r>
            <a:r>
              <a:rPr lang="en-US" sz="2000" b="1" dirty="0" err="1"/>
              <a:t>Lembaga</a:t>
            </a:r>
            <a:r>
              <a:rPr lang="en-US" sz="2000" b="1" dirty="0"/>
              <a:t> Negara </a:t>
            </a:r>
            <a:r>
              <a:rPr lang="en-US" sz="2000" b="1" dirty="0" err="1"/>
              <a:t>Lainnya</a:t>
            </a:r>
            <a:r>
              <a:rPr lang="en-US" sz="2000" b="1" dirty="0"/>
              <a:t>, Bank Indonesia, BUMN, BLU, BUMD,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lembaga</a:t>
            </a:r>
            <a:r>
              <a:rPr lang="en-US" sz="2000" b="1" dirty="0"/>
              <a:t>/</a:t>
            </a:r>
            <a:r>
              <a:rPr lang="en-US" sz="2000" b="1" dirty="0" err="1"/>
              <a:t>badan</a:t>
            </a:r>
            <a:r>
              <a:rPr lang="en-US" sz="2000" b="1" dirty="0"/>
              <a:t> lain yang </a:t>
            </a:r>
            <a:r>
              <a:rPr lang="en-US" sz="2000" b="1" dirty="0" err="1"/>
              <a:t>mengelola</a:t>
            </a:r>
            <a:r>
              <a:rPr lang="en-US" sz="2000" b="1" dirty="0"/>
              <a:t> </a:t>
            </a:r>
            <a:r>
              <a:rPr lang="en-US" sz="2000" b="1" dirty="0" err="1"/>
              <a:t>keuangan</a:t>
            </a:r>
            <a:r>
              <a:rPr lang="en-US" sz="2000" b="1" dirty="0"/>
              <a:t> </a:t>
            </a:r>
            <a:r>
              <a:rPr lang="en-US" sz="2000" b="1" dirty="0" err="1"/>
              <a:t>negara</a:t>
            </a:r>
            <a:r>
              <a:rPr lang="en-US" sz="2000" b="1" dirty="0"/>
              <a:t>.</a:t>
            </a:r>
          </a:p>
          <a:p>
            <a:pPr marL="1531938" indent="-457200">
              <a:buFont typeface="Arial" panose="020B0604020202020204" pitchFamily="34" charset="0"/>
              <a:buChar char="•"/>
            </a:pPr>
            <a:endParaRPr lang="id-ID" sz="1600" b="1" dirty="0"/>
          </a:p>
        </p:txBody>
      </p:sp>
      <p:sp>
        <p:nvSpPr>
          <p:cNvPr id="8" name="Rectangle 7"/>
          <p:cNvSpPr/>
          <p:nvPr/>
        </p:nvSpPr>
        <p:spPr>
          <a:xfrm rot="755042">
            <a:off x="5600126" y="203843"/>
            <a:ext cx="3141813" cy="15185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/>
              <a:t>TUGAS </a:t>
            </a:r>
            <a:r>
              <a:rPr lang="en-US" sz="2000" b="1" dirty="0"/>
              <a:t>BPK</a:t>
            </a:r>
            <a:endParaRPr lang="id-ID" sz="2000" b="1" dirty="0"/>
          </a:p>
        </p:txBody>
      </p:sp>
      <p:pic>
        <p:nvPicPr>
          <p:cNvPr id="8194" name="Picture 2" descr="https://www.asme.org/getmedia/703eeb2e-af83-4a04-a0dd-94e3592473e3/Teaching-Teamwork-to-Engineers_01.jpg.aspx?width=34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4" l="0" r="99706">
                        <a14:backgroundMark x1="53529" y1="26857" x2="53529" y2="26857"/>
                        <a14:backgroundMark x1="37647" y1="61143" x2="37647" y2="61143"/>
                        <a14:backgroundMark x1="34118" y1="63143" x2="34118" y2="63143"/>
                        <a14:backgroundMark x1="73235" y1="70286" x2="73235" y2="70286"/>
                        <a14:backgroundMark x1="70294" y1="70286" x2="70294" y2="70286"/>
                        <a14:backgroundMark x1="15000" y1="87714" x2="15000" y2="87714"/>
                        <a14:backgroundMark x1="31471" y1="84286" x2="31471" y2="84286"/>
                        <a14:backgroundMark x1="55294" y1="90857" x2="55294" y2="90857"/>
                        <a14:backgroundMark x1="84118" y1="90000" x2="84118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10" y="1556792"/>
            <a:ext cx="5149745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04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-914389" y="-412100"/>
            <a:ext cx="6605751" cy="71124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endParaRPr lang="fi-FI" sz="1600" dirty="0">
              <a:solidFill>
                <a:prstClr val="white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fi-FI" sz="1600" dirty="0">
              <a:solidFill>
                <a:prstClr val="white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fi-FI" sz="1600" dirty="0">
              <a:solidFill>
                <a:prstClr val="white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fi-FI" sz="1600" dirty="0">
              <a:solidFill>
                <a:prstClr val="white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fi-FI" sz="1600" dirty="0">
              <a:solidFill>
                <a:prstClr val="white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i-FI" sz="1600" dirty="0">
                <a:solidFill>
                  <a:prstClr val="white"/>
                </a:solidFill>
              </a:rPr>
              <a:t>Perumusan dan pengevaluasian rencana aksi BPK Perwakilan Provinsi Aceh dengan mengidentifikasi IKU berdasarkan RIR BPK; </a:t>
            </a:r>
            <a:endParaRPr lang="sv-SE" sz="1600" dirty="0">
              <a:solidFill>
                <a:prstClr val="white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id-ID" sz="1600" dirty="0">
                <a:solidFill>
                  <a:prstClr val="white"/>
                </a:solidFill>
              </a:rPr>
              <a:t>Perumusan rencana kegiatan BPK Perwakilan Provinsi Aceh berdasarkan rencana aksi serta tugas dan fungsi BPK Perwakilan Provinsi Aceh;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sz="1600" dirty="0">
                <a:solidFill>
                  <a:prstClr val="white"/>
                </a:solidFill>
              </a:rPr>
              <a:t>Perumusan kebijakan pelaksanaan pemeriksaan pengelolaan dan tanggung jawab keuangan daerah yang menjadi tugas BPK Perwakilan Provinsi Aceh;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sz="1600" dirty="0">
                <a:solidFill>
                  <a:prstClr val="white"/>
                </a:solidFill>
              </a:rPr>
              <a:t>Penetapan tim pemeriksa untuk melaksanakan kegiatan pemeriksaan pada lingkup tugas BPK Perwakilan Provinsi Aceh;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sz="1600" dirty="0">
                <a:solidFill>
                  <a:prstClr val="white"/>
                </a:solidFill>
              </a:rPr>
              <a:t>Pemerolehan keyakinan mutu hasil pemeriksaan pada lingkup tugas BPK Perwakilan Provinsi Aceh;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sz="1600" dirty="0">
                <a:solidFill>
                  <a:prstClr val="white"/>
                </a:solidFill>
              </a:rPr>
              <a:t>Pengompilasian hasil pemantauan penyelesaian kerugian daerah pada lingkup tugas BPK Perwakilan Provinsi Aceh; </a:t>
            </a:r>
            <a:endParaRPr lang="fi-FI" sz="1600" dirty="0">
              <a:solidFill>
                <a:prstClr val="white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600" dirty="0">
              <a:solidFill>
                <a:prstClr val="white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600" dirty="0">
              <a:solidFill>
                <a:prstClr val="white"/>
              </a:solidFill>
            </a:endParaRPr>
          </a:p>
          <a:p>
            <a:endParaRPr lang="fi-FI" sz="1600" dirty="0">
              <a:solidFill>
                <a:prstClr val="white"/>
              </a:solidFill>
            </a:endParaRPr>
          </a:p>
          <a:p>
            <a:endParaRPr lang="id-ID" sz="1600" b="1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 rot="755042">
            <a:off x="5757781" y="203843"/>
            <a:ext cx="3141813" cy="15185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>
                <a:solidFill>
                  <a:prstClr val="white"/>
                </a:solidFill>
              </a:rPr>
              <a:t>BPK Pwk Prov Aceh Menyelenggarakan Fungsi:</a:t>
            </a:r>
          </a:p>
        </p:txBody>
      </p:sp>
      <p:pic>
        <p:nvPicPr>
          <p:cNvPr id="3" name="Picture 2" descr="https://www.asme.org/getmedia/703eeb2e-af83-4a04-a0dd-94e3592473e3/Teaching-Teamwork-to-Engineers_01.jpg.aspx?width=34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4" l="0" r="99706">
                        <a14:backgroundMark x1="53529" y1="26857" x2="53529" y2="26857"/>
                        <a14:backgroundMark x1="37647" y1="61143" x2="37647" y2="61143"/>
                        <a14:backgroundMark x1="34118" y1="63143" x2="34118" y2="63143"/>
                        <a14:backgroundMark x1="73235" y1="70286" x2="73235" y2="70286"/>
                        <a14:backgroundMark x1="70294" y1="70286" x2="70294" y2="70286"/>
                        <a14:backgroundMark x1="15000" y1="87714" x2="15000" y2="87714"/>
                        <a14:backgroundMark x1="31471" y1="84286" x2="31471" y2="84286"/>
                        <a14:backgroundMark x1="55294" y1="90857" x2="55294" y2="90857"/>
                        <a14:backgroundMark x1="84118" y1="90000" x2="84118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962" y="1556792"/>
            <a:ext cx="4803037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927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apezoid 5"/>
          <p:cNvSpPr/>
          <p:nvPr/>
        </p:nvSpPr>
        <p:spPr>
          <a:xfrm>
            <a:off x="3563888" y="5274436"/>
            <a:ext cx="5904656" cy="1512168"/>
          </a:xfrm>
          <a:prstGeom prst="trapezoid">
            <a:avLst>
              <a:gd name="adj" fmla="val 5346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Oval 8"/>
          <p:cNvSpPr/>
          <p:nvPr/>
        </p:nvSpPr>
        <p:spPr>
          <a:xfrm>
            <a:off x="-914396" y="-656823"/>
            <a:ext cx="6251816" cy="59312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endParaRPr lang="fi-FI" sz="2000" dirty="0"/>
          </a:p>
          <a:p>
            <a:pPr marL="342900" indent="-342900">
              <a:buFont typeface="Arial" pitchFamily="34" charset="0"/>
              <a:buChar char="•"/>
            </a:pPr>
            <a:endParaRPr lang="fi-FI" sz="2000" dirty="0"/>
          </a:p>
          <a:p>
            <a:pPr marL="342900" indent="-342900">
              <a:buFont typeface="Arial" pitchFamily="34" charset="0"/>
              <a:buChar char="•"/>
            </a:pPr>
            <a:endParaRPr lang="fi-FI" sz="2000" dirty="0"/>
          </a:p>
          <a:p>
            <a:pPr marL="342900" indent="-342900">
              <a:buFont typeface="Arial" pitchFamily="34" charset="0"/>
              <a:buChar char="•"/>
            </a:pPr>
            <a:endParaRPr lang="fi-FI" sz="2000" dirty="0"/>
          </a:p>
          <a:p>
            <a:pPr marL="342900" indent="-342900">
              <a:buFont typeface="Arial" pitchFamily="34" charset="0"/>
              <a:buChar char="•"/>
            </a:pPr>
            <a:endParaRPr lang="fi-FI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fi-FI" sz="2000" dirty="0"/>
              <a:t>menentukan  objek  pemeriksaan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v-SE" sz="2000" dirty="0"/>
              <a:t>meminta keterangan dan/atau dokumen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v-SE" sz="2000" dirty="0"/>
              <a:t>melakukan pemeriksaan di  tempat  penyimpanan uang dan barang milik </a:t>
            </a:r>
            <a:r>
              <a:rPr lang="fi-FI" sz="2000" dirty="0"/>
              <a:t>negara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/>
              <a:t>menetapkan</a:t>
            </a:r>
            <a:r>
              <a:rPr lang="en-US" sz="2000" dirty="0"/>
              <a:t> </a:t>
            </a:r>
            <a:r>
              <a:rPr lang="en-US" sz="2000" dirty="0" err="1"/>
              <a:t>jenis</a:t>
            </a:r>
            <a:r>
              <a:rPr lang="en-US" sz="2000" dirty="0"/>
              <a:t> </a:t>
            </a:r>
            <a:r>
              <a:rPr lang="en-US" sz="2000" dirty="0" err="1"/>
              <a:t>dokumen</a:t>
            </a:r>
            <a:r>
              <a:rPr lang="en-US" sz="2000" dirty="0"/>
              <a:t>, data,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yang </a:t>
            </a:r>
            <a:r>
              <a:rPr lang="en-US" sz="2000" dirty="0" err="1"/>
              <a:t>wajib</a:t>
            </a:r>
            <a:r>
              <a:rPr lang="en-US" sz="2000" dirty="0"/>
              <a:t> </a:t>
            </a:r>
            <a:r>
              <a:rPr lang="en-US" sz="2000" dirty="0" err="1"/>
              <a:t>disampaikan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BPK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/>
              <a:t>menetapkan</a:t>
            </a:r>
            <a:r>
              <a:rPr lang="en-US" sz="2000" dirty="0"/>
              <a:t> </a:t>
            </a:r>
            <a:r>
              <a:rPr lang="en-US" sz="2000" dirty="0" err="1"/>
              <a:t>standar</a:t>
            </a:r>
            <a:r>
              <a:rPr lang="en-US" sz="2000" dirty="0"/>
              <a:t>  </a:t>
            </a:r>
            <a:r>
              <a:rPr lang="en-US" sz="2000" dirty="0" err="1"/>
              <a:t>pemeriksaan</a:t>
            </a:r>
            <a:r>
              <a:rPr lang="en-US" sz="2000" dirty="0"/>
              <a:t> </a:t>
            </a:r>
            <a:r>
              <a:rPr lang="en-US" sz="2000" dirty="0" err="1"/>
              <a:t>keuangan</a:t>
            </a:r>
            <a:r>
              <a:rPr lang="en-US" sz="2000" dirty="0"/>
              <a:t>  </a:t>
            </a:r>
            <a:r>
              <a:rPr lang="en-US" sz="2000" dirty="0" err="1"/>
              <a:t>negara</a:t>
            </a: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da-DK" sz="2000" dirty="0"/>
              <a:t>menetapkan  kode  etik  pemeriksaan  pengelolaan  dan  tanggung  jawab </a:t>
            </a:r>
            <a:r>
              <a:rPr lang="en-US" sz="2000" dirty="0" err="1"/>
              <a:t>keuangan</a:t>
            </a:r>
            <a:r>
              <a:rPr lang="en-US" sz="2000" dirty="0"/>
              <a:t> </a:t>
            </a:r>
            <a:r>
              <a:rPr lang="en-US" sz="2000" dirty="0" err="1"/>
              <a:t>negara</a:t>
            </a:r>
            <a:r>
              <a:rPr lang="en-US" sz="2000" dirty="0"/>
              <a:t>;</a:t>
            </a:r>
          </a:p>
          <a:p>
            <a:pPr marL="342900" indent="-342900">
              <a:buFont typeface="Arial" pitchFamily="34" charset="0"/>
              <a:buChar char="•"/>
            </a:pPr>
            <a:endParaRPr lang="fi-FI" sz="2000" dirty="0"/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endParaRPr lang="fi-FI" sz="2000" dirty="0"/>
          </a:p>
          <a:p>
            <a:endParaRPr lang="id-ID" sz="1600" b="1" dirty="0"/>
          </a:p>
        </p:txBody>
      </p:sp>
      <p:sp>
        <p:nvSpPr>
          <p:cNvPr id="8" name="Rectangle 7"/>
          <p:cNvSpPr/>
          <p:nvPr/>
        </p:nvSpPr>
        <p:spPr>
          <a:xfrm rot="755042">
            <a:off x="5600126" y="203843"/>
            <a:ext cx="3141813" cy="15185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WEWENANG</a:t>
            </a:r>
            <a:r>
              <a:rPr lang="id-ID" sz="2000" b="1" dirty="0"/>
              <a:t> </a:t>
            </a:r>
            <a:r>
              <a:rPr lang="en-US" sz="2000" b="1" dirty="0"/>
              <a:t>BPK</a:t>
            </a:r>
            <a:endParaRPr lang="id-ID" sz="2000" b="1" dirty="0"/>
          </a:p>
        </p:txBody>
      </p:sp>
      <p:pic>
        <p:nvPicPr>
          <p:cNvPr id="8194" name="Picture 2" descr="https://www.asme.org/getmedia/703eeb2e-af83-4a04-a0dd-94e3592473e3/Teaching-Teamwork-to-Engineers_01.jpg.aspx?width=34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4" l="0" r="99706">
                        <a14:backgroundMark x1="53529" y1="26857" x2="53529" y2="26857"/>
                        <a14:backgroundMark x1="37647" y1="61143" x2="37647" y2="61143"/>
                        <a14:backgroundMark x1="34118" y1="63143" x2="34118" y2="63143"/>
                        <a14:backgroundMark x1="73235" y1="70286" x2="73235" y2="70286"/>
                        <a14:backgroundMark x1="70294" y1="70286" x2="70294" y2="70286"/>
                        <a14:backgroundMark x1="15000" y1="87714" x2="15000" y2="87714"/>
                        <a14:backgroundMark x1="31471" y1="84286" x2="31471" y2="84286"/>
                        <a14:backgroundMark x1="55294" y1="90857" x2="55294" y2="90857"/>
                        <a14:backgroundMark x1="84118" y1="90000" x2="84118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255" y="1556792"/>
            <a:ext cx="5149745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08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6342</TotalTime>
  <Words>1161</Words>
  <Application>Microsoft Office PowerPoint</Application>
  <PresentationFormat>On-screen Show (4:3)</PresentationFormat>
  <Paragraphs>198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Adobe Gothic Std B</vt:lpstr>
      <vt:lpstr>Arial</vt:lpstr>
      <vt:lpstr>Calibri</vt:lpstr>
      <vt:lpstr>Calibri Light</vt:lpstr>
      <vt:lpstr>Impact</vt:lpstr>
      <vt:lpstr>Segoe UI Black</vt:lpstr>
      <vt:lpstr>Segoe UI Semibold</vt:lpstr>
      <vt:lpstr>Times New Roman</vt:lpstr>
      <vt:lpstr>Office Theme</vt:lpstr>
      <vt:lpstr>1_Office Theme</vt:lpstr>
      <vt:lpstr>PowerPoint Presentation</vt:lpstr>
      <vt:lpstr>Dasar Hukum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Jenis Pemeriksaan</vt:lpstr>
      <vt:lpstr>Pemeriksaan Keuangan</vt:lpstr>
      <vt:lpstr>OPINI adalah</vt:lpstr>
      <vt:lpstr>Jenis Opini</vt:lpstr>
      <vt:lpstr>Pemeriksaan Kinerja</vt:lpstr>
      <vt:lpstr>PDTT</vt:lpstr>
      <vt:lpstr>PowerPoint Presentation</vt:lpstr>
      <vt:lpstr>PowerPoint Presentation</vt:lpstr>
      <vt:lpstr>Laporan Hasil Pemeriksaan</vt:lpstr>
      <vt:lpstr>PERKEMBANGAN OPINI LKPD TA 2015 - 2021</vt:lpstr>
      <vt:lpstr>Tindak Lanjut Hasil Pemeriksaan</vt:lpstr>
      <vt:lpstr>Sistem Informasi  Pemantauan Tindak Lanjut (SIPTL)</vt:lpstr>
      <vt:lpstr>Manfaat SIPTL</vt:lpstr>
      <vt:lpstr>PowerPoint Presentation</vt:lpstr>
      <vt:lpstr>Tindak Lanjut Rekomendasi Hasil Pemeriksaan  (per 22 Desember 2021)</vt:lpstr>
      <vt:lpstr>PowerPoint Presentation</vt:lpstr>
      <vt:lpstr>Strategi Nasional  dalam Pencegahan dan Pemberantasan Korupsi </vt:lpstr>
      <vt:lpstr>What is WBS &amp; PPG</vt:lpstr>
      <vt:lpstr>PowerPoint Presentation</vt:lpstr>
      <vt:lpstr>PowerPoint Presentation</vt:lpstr>
      <vt:lpstr>Jenis Pelayanan Informasi Publik di BPK</vt:lpstr>
      <vt:lpstr>------- Saluran Informasi Publik di BPK -------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Wisnhu Groho</dc:creator>
  <cp:lastModifiedBy>fazrina andriani</cp:lastModifiedBy>
  <cp:revision>311</cp:revision>
  <cp:lastPrinted>2019-07-29T09:16:07Z</cp:lastPrinted>
  <dcterms:created xsi:type="dcterms:W3CDTF">2016-12-05T09:01:47Z</dcterms:created>
  <dcterms:modified xsi:type="dcterms:W3CDTF">2023-02-14T09:51:04Z</dcterms:modified>
</cp:coreProperties>
</file>